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5.jpg" ContentType="image/jp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9"/>
  </p:notesMasterIdLst>
  <p:sldIdLst>
    <p:sldId id="285" r:id="rId2"/>
    <p:sldId id="286" r:id="rId3"/>
    <p:sldId id="287" r:id="rId4"/>
    <p:sldId id="288" r:id="rId5"/>
    <p:sldId id="289" r:id="rId6"/>
    <p:sldId id="290" r:id="rId7"/>
    <p:sldId id="291" r:id="rId8"/>
    <p:sldId id="263" r:id="rId9"/>
    <p:sldId id="284" r:id="rId10"/>
    <p:sldId id="265" r:id="rId11"/>
    <p:sldId id="256" r:id="rId12"/>
    <p:sldId id="257" r:id="rId13"/>
    <p:sldId id="258" r:id="rId14"/>
    <p:sldId id="259" r:id="rId15"/>
    <p:sldId id="260" r:id="rId16"/>
    <p:sldId id="262" r:id="rId17"/>
    <p:sldId id="264" r:id="rId18"/>
    <p:sldId id="266" r:id="rId19"/>
    <p:sldId id="267" r:id="rId20"/>
    <p:sldId id="270" r:id="rId21"/>
    <p:sldId id="271" r:id="rId22"/>
    <p:sldId id="273" r:id="rId23"/>
    <p:sldId id="274" r:id="rId24"/>
    <p:sldId id="275" r:id="rId25"/>
    <p:sldId id="276" r:id="rId26"/>
    <p:sldId id="277" r:id="rId27"/>
    <p:sldId id="272" r:id="rId28"/>
  </p:sldIdLst>
  <p:sldSz cx="9144000" cy="5143500" type="screen16x9"/>
  <p:notesSz cx="6858000" cy="9144000"/>
  <p:embeddedFontLst>
    <p:embeddedFont>
      <p:font typeface="Bebas Neue" panose="020B0606020202050201" pitchFamily="34" charset="0"/>
      <p:regular r:id="rId30"/>
    </p:embeddedFont>
    <p:embeddedFont>
      <p:font typeface="David Libre" panose="020B0604020202020204" charset="-79"/>
      <p:regular r:id="rId31"/>
      <p:bold r:id="rId32"/>
    </p:embeddedFont>
    <p:embeddedFont>
      <p:font typeface="Tahoma" panose="020B0604030504040204" pitchFamily="34" charset="0"/>
      <p:regular r:id="rId33"/>
      <p:bold r:id="rId34"/>
    </p:embeddedFont>
    <p:embeddedFont>
      <p:font typeface="Verdana" panose="020B060403050404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296" y="-35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dfc2c69ab9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2dfc2c69ab9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3524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dfc2c69ab9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2dfc2c69ab9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dfc2c69ab9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2dfc2c69ab9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dfc2c69ab9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2dfc2c69ab9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dfc2c69ab9_1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2dfc2c69ab9_1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dfc2c69ab9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2dfc2c69ab9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dfc2c69ab9_1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g2dfc2c69ab9_1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dfc2c69ab9_1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g2dfc2c69ab9_1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dfc2c69ab9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2dfc2c69ab9_1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4374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2990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dfc2c69ab9_1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g2dfc2c69ab9_1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5982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4019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349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540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8849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7709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dfc2c69ab9_1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g2dfc2c69ab9_1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0825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dfc2c69ab9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dfc2c69ab9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6253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dfc2c69ab9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2dfc2c69ab9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4109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dfc2c69ab9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2dfc2c69ab9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796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dfc2c69ab9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2dfc2c69ab9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3580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dfc2c69ab9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2dfc2c69ab9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dfc2c69ab9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dfc2c69ab9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jpg"/><Relationship Id="rId10"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12.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3.jp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17.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jp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8.jp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4992689" y="2633813"/>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2">
              <a:alphaModFix/>
            </a:blip>
            <a:stretch>
              <a:fillRect/>
            </a:stretch>
          </a:blipFill>
          <a:ln>
            <a:noFill/>
          </a:ln>
        </p:spPr>
      </p:sp>
      <p:sp>
        <p:nvSpPr>
          <p:cNvPr id="11" name="Google Shape;11;p2"/>
          <p:cNvSpPr/>
          <p:nvPr/>
        </p:nvSpPr>
        <p:spPr>
          <a:xfrm>
            <a:off x="-2990226" y="-191233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2">
              <a:alphaModFix/>
            </a:blip>
            <a:stretch>
              <a:fillRect/>
            </a:stretch>
          </a:blipFill>
          <a:ln>
            <a:noFill/>
          </a:ln>
        </p:spPr>
      </p:sp>
      <p:sp>
        <p:nvSpPr>
          <p:cNvPr id="12" name="Google Shape;12;p2"/>
          <p:cNvSpPr/>
          <p:nvPr/>
        </p:nvSpPr>
        <p:spPr>
          <a:xfrm>
            <a:off x="6140095" y="-532971"/>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grpSp>
        <p:nvGrpSpPr>
          <p:cNvPr id="13" name="Google Shape;13;p2"/>
          <p:cNvGrpSpPr/>
          <p:nvPr/>
        </p:nvGrpSpPr>
        <p:grpSpPr>
          <a:xfrm>
            <a:off x="5558477" y="715567"/>
            <a:ext cx="2311164" cy="3118340"/>
            <a:chOff x="4634" y="0"/>
            <a:chExt cx="6163105" cy="8315573"/>
          </a:xfrm>
        </p:grpSpPr>
        <p:sp>
          <p:nvSpPr>
            <p:cNvPr id="14" name="Google Shape;14;p2"/>
            <p:cNvSpPr/>
            <p:nvPr/>
          </p:nvSpPr>
          <p:spPr>
            <a:xfrm rot="283679">
              <a:off x="451205" y="369016"/>
              <a:ext cx="5207227" cy="7610562"/>
            </a:xfrm>
            <a:custGeom>
              <a:avLst/>
              <a:gdLst/>
              <a:ahLst/>
              <a:cxnLst/>
              <a:rect l="l" t="t" r="r" b="b"/>
              <a:pathLst>
                <a:path w="5202514" h="7603674" extrusionOk="0">
                  <a:moveTo>
                    <a:pt x="0" y="0"/>
                  </a:moveTo>
                  <a:lnTo>
                    <a:pt x="5202514" y="0"/>
                  </a:lnTo>
                  <a:lnTo>
                    <a:pt x="5202514" y="7603674"/>
                  </a:lnTo>
                  <a:lnTo>
                    <a:pt x="0" y="7603674"/>
                  </a:lnTo>
                  <a:lnTo>
                    <a:pt x="0" y="0"/>
                  </a:lnTo>
                  <a:close/>
                </a:path>
              </a:pathLst>
            </a:custGeom>
            <a:blipFill rotWithShape="1">
              <a:blip r:embed="rId4">
                <a:alphaModFix/>
              </a:blip>
              <a:stretch>
                <a:fillRect l="-36068" t="-6549" r="-36229" b="-65748"/>
              </a:stretch>
            </a:blipFill>
            <a:ln>
              <a:noFill/>
            </a:ln>
          </p:spPr>
        </p:sp>
        <p:sp>
          <p:nvSpPr>
            <p:cNvPr id="15" name="Google Shape;15;p2"/>
            <p:cNvSpPr/>
            <p:nvPr/>
          </p:nvSpPr>
          <p:spPr>
            <a:xfrm rot="283679">
              <a:off x="767117" y="214121"/>
              <a:ext cx="5207227" cy="284030"/>
            </a:xfrm>
            <a:custGeom>
              <a:avLst/>
              <a:gdLst/>
              <a:ahLst/>
              <a:cxnLst/>
              <a:rect l="l" t="t" r="r" b="b"/>
              <a:pathLst>
                <a:path w="5202514" h="283773" extrusionOk="0">
                  <a:moveTo>
                    <a:pt x="0" y="0"/>
                  </a:moveTo>
                  <a:lnTo>
                    <a:pt x="5202514" y="0"/>
                  </a:lnTo>
                  <a:lnTo>
                    <a:pt x="5202514" y="283774"/>
                  </a:lnTo>
                  <a:lnTo>
                    <a:pt x="0" y="283774"/>
                  </a:lnTo>
                  <a:lnTo>
                    <a:pt x="0" y="0"/>
                  </a:lnTo>
                  <a:close/>
                </a:path>
              </a:pathLst>
            </a:custGeom>
            <a:blipFill rotWithShape="1">
              <a:blip r:embed="rId5">
                <a:alphaModFix/>
              </a:blip>
              <a:stretch>
                <a:fillRect/>
              </a:stretch>
            </a:blipFill>
            <a:ln>
              <a:noFill/>
            </a:ln>
          </p:spPr>
        </p:sp>
        <p:sp>
          <p:nvSpPr>
            <p:cNvPr id="16" name="Google Shape;16;p2"/>
            <p:cNvSpPr/>
            <p:nvPr/>
          </p:nvSpPr>
          <p:spPr>
            <a:xfrm rot="5683679">
              <a:off x="-3291397" y="3744093"/>
              <a:ext cx="7636640" cy="416544"/>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5">
                <a:alphaModFix/>
              </a:blip>
              <a:stretch>
                <a:fillRect/>
              </a:stretch>
            </a:blipFill>
            <a:ln>
              <a:noFill/>
            </a:ln>
          </p:spPr>
        </p:sp>
        <p:sp>
          <p:nvSpPr>
            <p:cNvPr id="17" name="Google Shape;17;p2"/>
            <p:cNvSpPr/>
            <p:nvPr/>
          </p:nvSpPr>
          <p:spPr>
            <a:xfrm rot="5683679">
              <a:off x="1827129" y="4171229"/>
              <a:ext cx="7636640" cy="416544"/>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5">
                <a:alphaModFix/>
              </a:blip>
              <a:stretch>
                <a:fillRect/>
              </a:stretch>
            </a:blipFill>
            <a:ln>
              <a:noFill/>
            </a:ln>
          </p:spPr>
        </p:sp>
        <p:sp>
          <p:nvSpPr>
            <p:cNvPr id="18" name="Google Shape;18;p2"/>
            <p:cNvSpPr/>
            <p:nvPr/>
          </p:nvSpPr>
          <p:spPr>
            <a:xfrm rot="283679">
              <a:off x="132629" y="7817423"/>
              <a:ext cx="5207227" cy="284030"/>
            </a:xfrm>
            <a:custGeom>
              <a:avLst/>
              <a:gdLst/>
              <a:ahLst/>
              <a:cxnLst/>
              <a:rect l="l" t="t" r="r" b="b"/>
              <a:pathLst>
                <a:path w="5202514" h="283773" extrusionOk="0">
                  <a:moveTo>
                    <a:pt x="0" y="0"/>
                  </a:moveTo>
                  <a:lnTo>
                    <a:pt x="5202514" y="0"/>
                  </a:lnTo>
                  <a:lnTo>
                    <a:pt x="5202514" y="283773"/>
                  </a:lnTo>
                  <a:lnTo>
                    <a:pt x="0" y="283773"/>
                  </a:lnTo>
                  <a:lnTo>
                    <a:pt x="0" y="0"/>
                  </a:lnTo>
                  <a:close/>
                </a:path>
              </a:pathLst>
            </a:custGeom>
            <a:blipFill rotWithShape="1">
              <a:blip r:embed="rId5">
                <a:alphaModFix/>
              </a:blip>
              <a:stretch>
                <a:fillRect/>
              </a:stretch>
            </a:blipFill>
            <a:ln>
              <a:noFill/>
            </a:ln>
          </p:spPr>
        </p:sp>
      </p:grpSp>
      <p:sp>
        <p:nvSpPr>
          <p:cNvPr id="19" name="Google Shape;19;p2"/>
          <p:cNvSpPr/>
          <p:nvPr/>
        </p:nvSpPr>
        <p:spPr>
          <a:xfrm>
            <a:off x="6999984" y="4629150"/>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6">
              <a:alphaModFix/>
            </a:blip>
            <a:stretch>
              <a:fillRect/>
            </a:stretch>
          </a:blipFill>
          <a:ln>
            <a:noFill/>
          </a:ln>
        </p:spPr>
      </p:sp>
      <p:sp>
        <p:nvSpPr>
          <p:cNvPr id="20" name="Google Shape;20;p2"/>
          <p:cNvSpPr/>
          <p:nvPr/>
        </p:nvSpPr>
        <p:spPr>
          <a:xfrm>
            <a:off x="-4846383" y="4551092"/>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7">
              <a:alphaModFix/>
            </a:blip>
            <a:stretch>
              <a:fillRect/>
            </a:stretch>
          </a:blipFill>
          <a:ln>
            <a:noFill/>
          </a:ln>
        </p:spPr>
      </p:sp>
      <p:sp>
        <p:nvSpPr>
          <p:cNvPr id="21" name="Google Shape;21;p2"/>
          <p:cNvSpPr/>
          <p:nvPr/>
        </p:nvSpPr>
        <p:spPr>
          <a:xfrm>
            <a:off x="5233847" y="4047216"/>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8">
              <a:alphaModFix/>
            </a:blip>
            <a:stretch>
              <a:fillRect/>
            </a:stretch>
          </a:blipFill>
          <a:ln>
            <a:noFill/>
          </a:ln>
        </p:spPr>
      </p:sp>
      <p:sp>
        <p:nvSpPr>
          <p:cNvPr id="22" name="Google Shape;22;p2"/>
          <p:cNvSpPr/>
          <p:nvPr/>
        </p:nvSpPr>
        <p:spPr>
          <a:xfrm>
            <a:off x="245612" y="4691213"/>
            <a:ext cx="5089705" cy="1087925"/>
          </a:xfrm>
          <a:custGeom>
            <a:avLst/>
            <a:gdLst/>
            <a:ahLst/>
            <a:cxnLst/>
            <a:rect l="l" t="t" r="r" b="b"/>
            <a:pathLst>
              <a:path w="10179410" h="2175849" extrusionOk="0">
                <a:moveTo>
                  <a:pt x="0" y="0"/>
                </a:moveTo>
                <a:lnTo>
                  <a:pt x="10179411" y="0"/>
                </a:lnTo>
                <a:lnTo>
                  <a:pt x="10179411" y="2175849"/>
                </a:lnTo>
                <a:lnTo>
                  <a:pt x="0" y="2175849"/>
                </a:lnTo>
                <a:lnTo>
                  <a:pt x="0" y="0"/>
                </a:lnTo>
                <a:close/>
              </a:path>
            </a:pathLst>
          </a:custGeom>
          <a:blipFill rotWithShape="1">
            <a:blip r:embed="rId9">
              <a:alphaModFix/>
            </a:blip>
            <a:stretch>
              <a:fillRect/>
            </a:stretch>
          </a:blipFill>
          <a:ln>
            <a:noFill/>
          </a:ln>
        </p:spPr>
      </p:sp>
      <p:sp>
        <p:nvSpPr>
          <p:cNvPr id="23" name="Google Shape;23;p2"/>
          <p:cNvSpPr txBox="1">
            <a:spLocks noGrp="1"/>
          </p:cNvSpPr>
          <p:nvPr>
            <p:ph type="ctrTitle"/>
          </p:nvPr>
        </p:nvSpPr>
        <p:spPr>
          <a:xfrm>
            <a:off x="311704" y="973175"/>
            <a:ext cx="45564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4" name="Google Shape;24;p2"/>
          <p:cNvSpPr txBox="1">
            <a:spLocks noGrp="1"/>
          </p:cNvSpPr>
          <p:nvPr>
            <p:ph type="subTitle" idx="1"/>
          </p:nvPr>
        </p:nvSpPr>
        <p:spPr>
          <a:xfrm>
            <a:off x="311700" y="3062725"/>
            <a:ext cx="45564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5" name="Google Shape;2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46" b="1"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20656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46" b="1"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31129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 name="Google Shape;2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3"/>
          <p:cNvSpPr/>
          <p:nvPr/>
        </p:nvSpPr>
        <p:spPr>
          <a:xfrm rot="10524192">
            <a:off x="-2926274" y="-2564046"/>
            <a:ext cx="8100781" cy="4040265"/>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2">
              <a:alphaModFix/>
            </a:blip>
            <a:stretch>
              <a:fillRect/>
            </a:stretch>
          </a:blipFill>
          <a:ln>
            <a:noFill/>
          </a:ln>
        </p:spPr>
      </p:sp>
      <p:sp>
        <p:nvSpPr>
          <p:cNvPr id="30" name="Google Shape;30;p3"/>
          <p:cNvSpPr/>
          <p:nvPr/>
        </p:nvSpPr>
        <p:spPr>
          <a:xfrm rot="-516939">
            <a:off x="-798220" y="3341197"/>
            <a:ext cx="2519286" cy="3277120"/>
          </a:xfrm>
          <a:custGeom>
            <a:avLst/>
            <a:gdLst/>
            <a:ahLst/>
            <a:cxnLst/>
            <a:rect l="l" t="t" r="r" b="b"/>
            <a:pathLst>
              <a:path w="5032035" h="6545737" extrusionOk="0">
                <a:moveTo>
                  <a:pt x="0" y="0"/>
                </a:moveTo>
                <a:lnTo>
                  <a:pt x="5032036" y="0"/>
                </a:lnTo>
                <a:lnTo>
                  <a:pt x="5032036" y="6545737"/>
                </a:lnTo>
                <a:lnTo>
                  <a:pt x="0" y="6545737"/>
                </a:lnTo>
                <a:lnTo>
                  <a:pt x="0" y="0"/>
                </a:lnTo>
                <a:close/>
              </a:path>
            </a:pathLst>
          </a:custGeom>
          <a:blipFill rotWithShape="1">
            <a:blip r:embed="rId3">
              <a:alphaModFix/>
            </a:blip>
            <a:stretch>
              <a:fillRect/>
            </a:stretch>
          </a:blipFill>
          <a:ln>
            <a:noFill/>
          </a:ln>
        </p:spPr>
      </p:sp>
      <p:sp>
        <p:nvSpPr>
          <p:cNvPr id="31" name="Google Shape;31;p3"/>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4">
              <a:alphaModFix/>
            </a:blip>
            <a:stretch>
              <a:fillRect t="-142848"/>
            </a:stretch>
          </a:blipFill>
          <a:ln>
            <a:noFill/>
          </a:ln>
        </p:spPr>
      </p:sp>
      <p:sp>
        <p:nvSpPr>
          <p:cNvPr id="32" name="Google Shape;32;p3"/>
          <p:cNvSpPr/>
          <p:nvPr/>
        </p:nvSpPr>
        <p:spPr>
          <a:xfrm rot="-378515">
            <a:off x="-714684" y="19138"/>
            <a:ext cx="3032491" cy="2074863"/>
          </a:xfrm>
          <a:custGeom>
            <a:avLst/>
            <a:gdLst/>
            <a:ahLst/>
            <a:cxnLst/>
            <a:rect l="l" t="t" r="r" b="b"/>
            <a:pathLst>
              <a:path w="6058549" h="4145323" extrusionOk="0">
                <a:moveTo>
                  <a:pt x="0" y="0"/>
                </a:moveTo>
                <a:lnTo>
                  <a:pt x="6058549" y="0"/>
                </a:lnTo>
                <a:lnTo>
                  <a:pt x="6058549" y="4145323"/>
                </a:lnTo>
                <a:lnTo>
                  <a:pt x="0" y="4145323"/>
                </a:lnTo>
                <a:lnTo>
                  <a:pt x="0" y="0"/>
                </a:lnTo>
                <a:close/>
              </a:path>
            </a:pathLst>
          </a:custGeom>
          <a:blipFill rotWithShape="1">
            <a:blip r:embed="rId5">
              <a:alphaModFix/>
            </a:blip>
            <a:stretch>
              <a:fillRect/>
            </a:stretch>
          </a:blipFill>
          <a:ln>
            <a:noFill/>
          </a:ln>
        </p:spPr>
      </p:sp>
      <p:sp>
        <p:nvSpPr>
          <p:cNvPr id="33" name="Google Shape;33;p3"/>
          <p:cNvSpPr/>
          <p:nvPr/>
        </p:nvSpPr>
        <p:spPr>
          <a:xfrm>
            <a:off x="5727683" y="3728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2">
              <a:alphaModFix/>
            </a:blip>
            <a:stretch>
              <a:fillRect/>
            </a:stretch>
          </a:blipFill>
          <a:ln>
            <a:noFill/>
          </a:ln>
        </p:spPr>
      </p:sp>
      <p:sp>
        <p:nvSpPr>
          <p:cNvPr id="34" name="Google Shape;34;p3"/>
          <p:cNvSpPr/>
          <p:nvPr/>
        </p:nvSpPr>
        <p:spPr>
          <a:xfrm>
            <a:off x="-697008" y="2083662"/>
            <a:ext cx="2645550" cy="3866574"/>
          </a:xfrm>
          <a:custGeom>
            <a:avLst/>
            <a:gdLst/>
            <a:ahLst/>
            <a:cxnLst/>
            <a:rect l="l" t="t" r="r" b="b"/>
            <a:pathLst>
              <a:path w="5291100" h="7733147" extrusionOk="0">
                <a:moveTo>
                  <a:pt x="0" y="0"/>
                </a:moveTo>
                <a:lnTo>
                  <a:pt x="5291100" y="0"/>
                </a:lnTo>
                <a:lnTo>
                  <a:pt x="5291100" y="7733147"/>
                </a:lnTo>
                <a:lnTo>
                  <a:pt x="0" y="7733147"/>
                </a:lnTo>
                <a:lnTo>
                  <a:pt x="0" y="0"/>
                </a:lnTo>
                <a:close/>
              </a:path>
            </a:pathLst>
          </a:custGeom>
          <a:blipFill rotWithShape="1">
            <a:blip r:embed="rId6">
              <a:alphaModFix/>
            </a:blip>
            <a:stretch>
              <a:fillRect/>
            </a:stretch>
          </a:blipFill>
          <a:ln>
            <a:noFill/>
          </a:ln>
        </p:spPr>
      </p:sp>
      <p:sp>
        <p:nvSpPr>
          <p:cNvPr id="35" name="Google Shape;35;p3"/>
          <p:cNvSpPr/>
          <p:nvPr/>
        </p:nvSpPr>
        <p:spPr>
          <a:xfrm rot="6392090">
            <a:off x="6838430" y="-2196013"/>
            <a:ext cx="2519569" cy="3277488"/>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3">
              <a:alphaModFix/>
            </a:blip>
            <a:stretch>
              <a:fillRect/>
            </a:stretch>
          </a:blipFill>
          <a:ln>
            <a:noFill/>
          </a:ln>
        </p:spPr>
      </p:sp>
      <p:sp>
        <p:nvSpPr>
          <p:cNvPr id="36" name="Google Shape;36;p3"/>
          <p:cNvSpPr/>
          <p:nvPr/>
        </p:nvSpPr>
        <p:spPr>
          <a:xfrm rot="5400000">
            <a:off x="1250405" y="-318868"/>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
        <p:nvSpPr>
          <p:cNvPr id="37" name="Google Shape;37;p3"/>
          <p:cNvSpPr/>
          <p:nvPr/>
        </p:nvSpPr>
        <p:spPr>
          <a:xfrm rot="10178638">
            <a:off x="7011805" y="796953"/>
            <a:ext cx="1921796" cy="523689"/>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
        <p:nvSpPr>
          <p:cNvPr id="38" name="Google Shape;38;p3"/>
          <p:cNvSpPr/>
          <p:nvPr/>
        </p:nvSpPr>
        <p:spPr>
          <a:xfrm rot="-10404428">
            <a:off x="3333641" y="4298863"/>
            <a:ext cx="5097969" cy="1089691"/>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8">
              <a:alphaModFix/>
            </a:blip>
            <a:stretch>
              <a:fillRect/>
            </a:stretch>
          </a:blipFill>
          <a:ln>
            <a:noFill/>
          </a:ln>
        </p:spPr>
      </p:sp>
      <p:sp>
        <p:nvSpPr>
          <p:cNvPr id="39" name="Google Shape;39;p3"/>
          <p:cNvSpPr/>
          <p:nvPr/>
        </p:nvSpPr>
        <p:spPr>
          <a:xfrm rot="-412610">
            <a:off x="7411494" y="1128596"/>
            <a:ext cx="1980181" cy="2894111"/>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9">
              <a:alphaModFix/>
            </a:blip>
            <a:stretch>
              <a:fillRect/>
            </a:stretch>
          </a:blipFill>
          <a:ln>
            <a:noFill/>
          </a:ln>
        </p:spPr>
      </p:sp>
      <p:sp>
        <p:nvSpPr>
          <p:cNvPr id="40" name="Google Shape;40;p3"/>
          <p:cNvSpPr/>
          <p:nvPr/>
        </p:nvSpPr>
        <p:spPr>
          <a:xfrm rot="5004428">
            <a:off x="3466449" y="-3375585"/>
            <a:ext cx="3446589" cy="412148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10">
              <a:alphaModFix/>
            </a:blip>
            <a:stretch>
              <a:fillRect/>
            </a:stretch>
          </a:blipFill>
          <a:ln>
            <a:no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sp>
        <p:nvSpPr>
          <p:cNvPr id="42" name="Google Shape;42;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 name="Google Shape;43;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 name="Google Shape;4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5" name="Google Shape;45;p4"/>
          <p:cNvSpPr/>
          <p:nvPr/>
        </p:nvSpPr>
        <p:spPr>
          <a:xfrm rot="-6321333">
            <a:off x="5790847" y="3857879"/>
            <a:ext cx="3443495" cy="4117782"/>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2">
              <a:alphaModFix/>
            </a:blip>
            <a:stretch>
              <a:fillRect/>
            </a:stretch>
          </a:blipFill>
          <a:ln>
            <a:noFill/>
          </a:ln>
        </p:spPr>
      </p:sp>
      <p:sp>
        <p:nvSpPr>
          <p:cNvPr id="46" name="Google Shape;46;p4"/>
          <p:cNvSpPr/>
          <p:nvPr/>
        </p:nvSpPr>
        <p:spPr>
          <a:xfrm rot="-516939">
            <a:off x="7682429" y="-592076"/>
            <a:ext cx="2519286" cy="3277120"/>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3">
              <a:alphaModFix/>
            </a:blip>
            <a:stretch>
              <a:fillRect/>
            </a:stretch>
          </a:blipFill>
          <a:ln>
            <a:noFill/>
          </a:ln>
        </p:spPr>
      </p:sp>
      <p:sp>
        <p:nvSpPr>
          <p:cNvPr id="47" name="Google Shape;47;p4"/>
          <p:cNvSpPr/>
          <p:nvPr/>
        </p:nvSpPr>
        <p:spPr>
          <a:xfrm>
            <a:off x="8498811" y="2571750"/>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4">
              <a:alphaModFix/>
            </a:blip>
            <a:stretch>
              <a:fillRect/>
            </a:stretch>
          </a:blipFill>
          <a:ln>
            <a:noFill/>
          </a:ln>
        </p:spPr>
      </p:sp>
      <p:sp>
        <p:nvSpPr>
          <p:cNvPr id="48" name="Google Shape;48;p4"/>
          <p:cNvSpPr/>
          <p:nvPr/>
        </p:nvSpPr>
        <p:spPr>
          <a:xfrm rot="292966">
            <a:off x="6765692" y="968043"/>
            <a:ext cx="1973096" cy="2883756"/>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5">
              <a:alphaModFix/>
            </a:blip>
            <a:stretch>
              <a:fillRect/>
            </a:stretch>
          </a:blipFill>
          <a:ln>
            <a:noFill/>
          </a:ln>
        </p:spPr>
      </p:sp>
      <p:sp>
        <p:nvSpPr>
          <p:cNvPr id="49" name="Google Shape;49;p4"/>
          <p:cNvSpPr/>
          <p:nvPr/>
        </p:nvSpPr>
        <p:spPr>
          <a:xfrm rot="1355872">
            <a:off x="7309462" y="784075"/>
            <a:ext cx="1922970" cy="524009"/>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6">
              <a:alphaModFix/>
            </a:blip>
            <a:stretch>
              <a:fillRect/>
            </a:stretch>
          </a:blipFill>
          <a:ln>
            <a:noFill/>
          </a:ln>
        </p:spPr>
      </p:sp>
      <p:sp>
        <p:nvSpPr>
          <p:cNvPr id="50" name="Google Shape;50;p4"/>
          <p:cNvSpPr/>
          <p:nvPr/>
        </p:nvSpPr>
        <p:spPr>
          <a:xfrm rot="344346">
            <a:off x="6472075" y="3438406"/>
            <a:ext cx="3160732" cy="2162606"/>
          </a:xfrm>
          <a:custGeom>
            <a:avLst/>
            <a:gdLst/>
            <a:ahLst/>
            <a:cxnLst/>
            <a:rect l="l" t="t" r="r" b="b"/>
            <a:pathLst>
              <a:path w="6321385" h="4325158" extrusionOk="0">
                <a:moveTo>
                  <a:pt x="0" y="0"/>
                </a:moveTo>
                <a:lnTo>
                  <a:pt x="6321384" y="0"/>
                </a:lnTo>
                <a:lnTo>
                  <a:pt x="6321384" y="4325158"/>
                </a:lnTo>
                <a:lnTo>
                  <a:pt x="0" y="4325158"/>
                </a:lnTo>
                <a:lnTo>
                  <a:pt x="0" y="0"/>
                </a:lnTo>
                <a:close/>
              </a:path>
            </a:pathLst>
          </a:custGeom>
          <a:blipFill rotWithShape="1">
            <a:blip r:embed="rId7">
              <a:alphaModFix/>
            </a:blip>
            <a:stretch>
              <a:fillRect/>
            </a:stretch>
          </a:blipFill>
          <a:ln>
            <a:no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1"/>
        <p:cNvGrpSpPr/>
        <p:nvPr/>
      </p:nvGrpSpPr>
      <p:grpSpPr>
        <a:xfrm>
          <a:off x="0" y="0"/>
          <a:ext cx="0" cy="0"/>
          <a:chOff x="0" y="0"/>
          <a:chExt cx="0" cy="0"/>
        </a:xfrm>
      </p:grpSpPr>
      <p:sp>
        <p:nvSpPr>
          <p:cNvPr id="52" name="Google Shape;5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3" name="Google Shape;5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4" name="Google Shape;5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5"/>
          <p:cNvSpPr/>
          <p:nvPr/>
        </p:nvSpPr>
        <p:spPr>
          <a:xfrm rot="3483315">
            <a:off x="-5999956" y="-145925"/>
            <a:ext cx="8129084" cy="4054381"/>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2">
              <a:alphaModFix/>
            </a:blip>
            <a:stretch>
              <a:fillRect/>
            </a:stretch>
          </a:blipFill>
          <a:ln>
            <a:noFill/>
          </a:ln>
        </p:spPr>
      </p:sp>
      <p:sp>
        <p:nvSpPr>
          <p:cNvPr id="57" name="Google Shape;57;p5"/>
          <p:cNvSpPr/>
          <p:nvPr/>
        </p:nvSpPr>
        <p:spPr>
          <a:xfrm rot="-10037080">
            <a:off x="4486704" y="-2383916"/>
            <a:ext cx="8111343" cy="4045532"/>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2">
              <a:alphaModFix/>
            </a:blip>
            <a:stretch>
              <a:fillRect/>
            </a:stretch>
          </a:blipFill>
          <a:ln>
            <a:noFill/>
          </a:ln>
        </p:spPr>
      </p:sp>
      <p:sp>
        <p:nvSpPr>
          <p:cNvPr id="58" name="Google Shape;58;p5"/>
          <p:cNvSpPr/>
          <p:nvPr/>
        </p:nvSpPr>
        <p:spPr>
          <a:xfrm rot="-482944">
            <a:off x="83569" y="2689790"/>
            <a:ext cx="1644986" cy="2404210"/>
          </a:xfrm>
          <a:custGeom>
            <a:avLst/>
            <a:gdLst/>
            <a:ahLst/>
            <a:cxnLst/>
            <a:rect l="l" t="t" r="r" b="b"/>
            <a:pathLst>
              <a:path w="3290465" h="4809141" extrusionOk="0">
                <a:moveTo>
                  <a:pt x="0" y="0"/>
                </a:moveTo>
                <a:lnTo>
                  <a:pt x="3290464" y="0"/>
                </a:lnTo>
                <a:lnTo>
                  <a:pt x="3290464" y="4809141"/>
                </a:lnTo>
                <a:lnTo>
                  <a:pt x="0" y="4809141"/>
                </a:lnTo>
                <a:lnTo>
                  <a:pt x="0" y="0"/>
                </a:lnTo>
                <a:close/>
              </a:path>
            </a:pathLst>
          </a:custGeom>
          <a:blipFill rotWithShape="1">
            <a:blip r:embed="rId3">
              <a:alphaModFix/>
            </a:blip>
            <a:stretch>
              <a:fillRect/>
            </a:stretch>
          </a:blipFill>
          <a:ln>
            <a:noFill/>
          </a:ln>
        </p:spPr>
      </p:sp>
      <p:sp>
        <p:nvSpPr>
          <p:cNvPr id="59" name="Google Shape;59;p5"/>
          <p:cNvSpPr/>
          <p:nvPr/>
        </p:nvSpPr>
        <p:spPr>
          <a:xfrm rot="937874">
            <a:off x="6251865" y="4096176"/>
            <a:ext cx="1647677" cy="2408143"/>
          </a:xfrm>
          <a:custGeom>
            <a:avLst/>
            <a:gdLst/>
            <a:ahLst/>
            <a:cxnLst/>
            <a:rect l="l" t="t" r="r" b="b"/>
            <a:pathLst>
              <a:path w="3288578" h="4806383" extrusionOk="0">
                <a:moveTo>
                  <a:pt x="0" y="0"/>
                </a:moveTo>
                <a:lnTo>
                  <a:pt x="3288577" y="0"/>
                </a:lnTo>
                <a:lnTo>
                  <a:pt x="3288577" y="4806383"/>
                </a:lnTo>
                <a:lnTo>
                  <a:pt x="0" y="4806383"/>
                </a:lnTo>
                <a:lnTo>
                  <a:pt x="0" y="0"/>
                </a:lnTo>
                <a:close/>
              </a:path>
            </a:pathLst>
          </a:custGeom>
          <a:blipFill rotWithShape="1">
            <a:blip r:embed="rId4">
              <a:alphaModFix/>
            </a:blip>
            <a:stretch>
              <a:fillRect/>
            </a:stretch>
          </a:blipFill>
          <a:ln>
            <a:noFill/>
          </a:ln>
        </p:spPr>
      </p:sp>
      <p:sp>
        <p:nvSpPr>
          <p:cNvPr id="60" name="Google Shape;60;p5"/>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5">
              <a:alphaModFix/>
            </a:blip>
            <a:stretch>
              <a:fillRect/>
            </a:stretch>
          </a:blipFill>
          <a:ln>
            <a:noFill/>
          </a:ln>
        </p:spPr>
      </p:sp>
      <p:sp>
        <p:nvSpPr>
          <p:cNvPr id="61" name="Google Shape;61;p5"/>
          <p:cNvSpPr/>
          <p:nvPr/>
        </p:nvSpPr>
        <p:spPr>
          <a:xfrm rot="10593982">
            <a:off x="1616924" y="4016948"/>
            <a:ext cx="646349" cy="1468976"/>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6">
              <a:alphaModFix/>
            </a:blip>
            <a:stretch>
              <a:fillRect/>
            </a:stretch>
          </a:blipFill>
          <a:ln>
            <a:no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4" name="Google Shape;6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6"/>
          <p:cNvSpPr/>
          <p:nvPr/>
        </p:nvSpPr>
        <p:spPr>
          <a:xfrm>
            <a:off x="6931022" y="-99185"/>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2">
              <a:alphaModFix/>
            </a:blip>
            <a:stretch>
              <a:fillRect/>
            </a:stretch>
          </a:blipFill>
          <a:ln>
            <a:noFill/>
          </a:ln>
        </p:spPr>
      </p:sp>
      <p:sp>
        <p:nvSpPr>
          <p:cNvPr id="66" name="Google Shape;66;p6"/>
          <p:cNvSpPr/>
          <p:nvPr/>
        </p:nvSpPr>
        <p:spPr>
          <a:xfrm>
            <a:off x="4454998" y="2571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67" name="Google Shape;67;p6"/>
          <p:cNvSpPr/>
          <p:nvPr/>
        </p:nvSpPr>
        <p:spPr>
          <a:xfrm rot="6108899">
            <a:off x="-5359490" y="3272563"/>
            <a:ext cx="8125134" cy="4052411"/>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68" name="Google Shape;68;p6"/>
          <p:cNvSpPr/>
          <p:nvPr/>
        </p:nvSpPr>
        <p:spPr>
          <a:xfrm>
            <a:off x="5592398" y="1081202"/>
            <a:ext cx="2194375" cy="3207163"/>
          </a:xfrm>
          <a:custGeom>
            <a:avLst/>
            <a:gdLst/>
            <a:ahLst/>
            <a:cxnLst/>
            <a:rect l="l" t="t" r="r" b="b"/>
            <a:pathLst>
              <a:path w="4388750" h="6414326" extrusionOk="0">
                <a:moveTo>
                  <a:pt x="0" y="0"/>
                </a:moveTo>
                <a:lnTo>
                  <a:pt x="4388749" y="0"/>
                </a:lnTo>
                <a:lnTo>
                  <a:pt x="4388749" y="6414326"/>
                </a:lnTo>
                <a:lnTo>
                  <a:pt x="0" y="6414326"/>
                </a:lnTo>
                <a:lnTo>
                  <a:pt x="0" y="0"/>
                </a:lnTo>
                <a:close/>
              </a:path>
            </a:pathLst>
          </a:custGeom>
          <a:blipFill rotWithShape="1">
            <a:blip r:embed="rId4">
              <a:alphaModFix/>
            </a:blip>
            <a:stretch>
              <a:fillRect l="-7549" t="-239" r="-7079" b="-14399"/>
            </a:stretch>
          </a:blipFill>
          <a:ln>
            <a:noFill/>
          </a:ln>
        </p:spPr>
      </p:sp>
      <p:sp>
        <p:nvSpPr>
          <p:cNvPr id="69" name="Google Shape;69;p6"/>
          <p:cNvSpPr/>
          <p:nvPr/>
        </p:nvSpPr>
        <p:spPr>
          <a:xfrm rot="-51562">
            <a:off x="5546278" y="1006183"/>
            <a:ext cx="2206102" cy="120333"/>
          </a:xfrm>
          <a:custGeom>
            <a:avLst/>
            <a:gdLst/>
            <a:ahLst/>
            <a:cxnLst/>
            <a:rect l="l" t="t" r="r" b="b"/>
            <a:pathLst>
              <a:path w="4411708" h="240639" extrusionOk="0">
                <a:moveTo>
                  <a:pt x="0" y="0"/>
                </a:moveTo>
                <a:lnTo>
                  <a:pt x="4411708" y="0"/>
                </a:lnTo>
                <a:lnTo>
                  <a:pt x="4411708" y="240639"/>
                </a:lnTo>
                <a:lnTo>
                  <a:pt x="0" y="240639"/>
                </a:lnTo>
                <a:lnTo>
                  <a:pt x="0" y="0"/>
                </a:lnTo>
                <a:close/>
              </a:path>
            </a:pathLst>
          </a:custGeom>
          <a:blipFill rotWithShape="1">
            <a:blip r:embed="rId5">
              <a:alphaModFix/>
            </a:blip>
            <a:stretch>
              <a:fillRect/>
            </a:stretch>
          </a:blipFill>
          <a:ln>
            <a:noFill/>
          </a:ln>
        </p:spPr>
      </p:sp>
      <p:sp>
        <p:nvSpPr>
          <p:cNvPr id="70" name="Google Shape;70;p6"/>
          <p:cNvSpPr/>
          <p:nvPr/>
        </p:nvSpPr>
        <p:spPr>
          <a:xfrm rot="5348438">
            <a:off x="6158571" y="2580210"/>
            <a:ext cx="3235351" cy="176474"/>
          </a:xfrm>
          <a:custGeom>
            <a:avLst/>
            <a:gdLst/>
            <a:ahLst/>
            <a:cxnLst/>
            <a:rect l="l" t="t" r="r" b="b"/>
            <a:pathLst>
              <a:path w="6469975" h="352908" extrusionOk="0">
                <a:moveTo>
                  <a:pt x="0" y="0"/>
                </a:moveTo>
                <a:lnTo>
                  <a:pt x="6469975" y="0"/>
                </a:lnTo>
                <a:lnTo>
                  <a:pt x="6469975" y="352908"/>
                </a:lnTo>
                <a:lnTo>
                  <a:pt x="0" y="352908"/>
                </a:lnTo>
                <a:lnTo>
                  <a:pt x="0" y="0"/>
                </a:lnTo>
                <a:close/>
              </a:path>
            </a:pathLst>
          </a:custGeom>
          <a:blipFill rotWithShape="1">
            <a:blip r:embed="rId5">
              <a:alphaModFix/>
            </a:blip>
            <a:stretch>
              <a:fillRect/>
            </a:stretch>
          </a:blipFill>
          <a:ln>
            <a:noFill/>
          </a:ln>
        </p:spPr>
      </p:sp>
      <p:sp>
        <p:nvSpPr>
          <p:cNvPr id="71" name="Google Shape;71;p6"/>
          <p:cNvSpPr/>
          <p:nvPr/>
        </p:nvSpPr>
        <p:spPr>
          <a:xfrm>
            <a:off x="5004569" y="3884125"/>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6">
              <a:alphaModFix/>
            </a:blip>
            <a:stretch>
              <a:fillRect/>
            </a:stretch>
          </a:blipFill>
          <a:ln>
            <a:noFill/>
          </a:ln>
        </p:spPr>
      </p:sp>
      <p:sp>
        <p:nvSpPr>
          <p:cNvPr id="72" name="Google Shape;72;p6"/>
          <p:cNvSpPr/>
          <p:nvPr/>
        </p:nvSpPr>
        <p:spPr>
          <a:xfrm>
            <a:off x="-1298102" y="-468799"/>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6">
              <a:alphaModFix/>
            </a:blip>
            <a:stretch>
              <a:fillRect/>
            </a:stretch>
          </a:blipFill>
          <a:ln>
            <a:noFill/>
          </a:ln>
        </p:spPr>
      </p:sp>
      <p:sp>
        <p:nvSpPr>
          <p:cNvPr id="73" name="Google Shape;73;p6"/>
          <p:cNvSpPr/>
          <p:nvPr/>
        </p:nvSpPr>
        <p:spPr>
          <a:xfrm rot="5537437">
            <a:off x="5513468" y="-3403101"/>
            <a:ext cx="3443753" cy="411809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7">
              <a:alphaModFix/>
            </a:blip>
            <a:stretch>
              <a:fillRect/>
            </a:stretch>
          </a:blipFill>
          <a:ln>
            <a:no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
        <p:cNvGrpSpPr/>
        <p:nvPr/>
      </p:nvGrpSpPr>
      <p:grpSpPr>
        <a:xfrm>
          <a:off x="0" y="0"/>
          <a:ext cx="0" cy="0"/>
          <a:chOff x="0" y="0"/>
          <a:chExt cx="0" cy="0"/>
        </a:xfrm>
      </p:grpSpPr>
      <p:sp>
        <p:nvSpPr>
          <p:cNvPr id="75" name="Google Shape;75;p7"/>
          <p:cNvSpPr txBox="1">
            <a:spLocks noGrp="1"/>
          </p:cNvSpPr>
          <p:nvPr>
            <p:ph type="title"/>
          </p:nvPr>
        </p:nvSpPr>
        <p:spPr>
          <a:xfrm>
            <a:off x="1388100" y="2560700"/>
            <a:ext cx="6367800" cy="19803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6" name="Google Shape;7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7"/>
          <p:cNvSpPr/>
          <p:nvPr/>
        </p:nvSpPr>
        <p:spPr>
          <a:xfrm rot="10524192">
            <a:off x="-1493787" y="-2708802"/>
            <a:ext cx="8100781" cy="4040265"/>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2">
              <a:alphaModFix/>
            </a:blip>
            <a:stretch>
              <a:fillRect/>
            </a:stretch>
          </a:blipFill>
          <a:ln>
            <a:noFill/>
          </a:ln>
        </p:spPr>
      </p:sp>
      <p:sp>
        <p:nvSpPr>
          <p:cNvPr id="78" name="Google Shape;78;p7"/>
          <p:cNvSpPr/>
          <p:nvPr/>
        </p:nvSpPr>
        <p:spPr>
          <a:xfrm rot="6392090">
            <a:off x="6838430" y="-2196013"/>
            <a:ext cx="2519569" cy="3277488"/>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3">
              <a:alphaModFix/>
            </a:blip>
            <a:stretch>
              <a:fillRect/>
            </a:stretch>
          </a:blipFill>
          <a:ln>
            <a:noFill/>
          </a:ln>
        </p:spPr>
      </p:sp>
      <p:sp>
        <p:nvSpPr>
          <p:cNvPr id="79" name="Google Shape;79;p7"/>
          <p:cNvSpPr/>
          <p:nvPr/>
        </p:nvSpPr>
        <p:spPr>
          <a:xfrm rot="5710108">
            <a:off x="3422502" y="-2884155"/>
            <a:ext cx="3437774" cy="411094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80" name="Google Shape;80;p7"/>
          <p:cNvSpPr/>
          <p:nvPr/>
        </p:nvSpPr>
        <p:spPr>
          <a:xfrm rot="-378515">
            <a:off x="202376" y="627678"/>
            <a:ext cx="2639931" cy="1806269"/>
          </a:xfrm>
          <a:custGeom>
            <a:avLst/>
            <a:gdLst/>
            <a:ahLst/>
            <a:cxnLst/>
            <a:rect l="l" t="t" r="r" b="b"/>
            <a:pathLst>
              <a:path w="5274262" h="3608706" extrusionOk="0">
                <a:moveTo>
                  <a:pt x="0" y="0"/>
                </a:moveTo>
                <a:lnTo>
                  <a:pt x="5274262" y="0"/>
                </a:lnTo>
                <a:lnTo>
                  <a:pt x="5274262" y="3608706"/>
                </a:lnTo>
                <a:lnTo>
                  <a:pt x="0" y="3608706"/>
                </a:lnTo>
                <a:lnTo>
                  <a:pt x="0" y="0"/>
                </a:lnTo>
                <a:close/>
              </a:path>
            </a:pathLst>
          </a:custGeom>
          <a:blipFill rotWithShape="1">
            <a:blip r:embed="rId5">
              <a:alphaModFix/>
            </a:blip>
            <a:stretch>
              <a:fillRect l="-50" r="50"/>
            </a:stretch>
          </a:blipFill>
          <a:ln>
            <a:noFill/>
          </a:ln>
        </p:spPr>
      </p:sp>
      <p:sp>
        <p:nvSpPr>
          <p:cNvPr id="81" name="Google Shape;81;p7"/>
          <p:cNvSpPr/>
          <p:nvPr/>
        </p:nvSpPr>
        <p:spPr>
          <a:xfrm rot="10020323">
            <a:off x="35643" y="260145"/>
            <a:ext cx="1920478" cy="523330"/>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6">
              <a:alphaModFix/>
            </a:blip>
            <a:stretch>
              <a:fillRect/>
            </a:stretch>
          </a:blipFill>
          <a:ln>
            <a:noFill/>
          </a:ln>
        </p:spPr>
      </p:sp>
      <p:sp>
        <p:nvSpPr>
          <p:cNvPr id="82" name="Google Shape;82;p7"/>
          <p:cNvSpPr/>
          <p:nvPr/>
        </p:nvSpPr>
        <p:spPr>
          <a:xfrm rot="553581">
            <a:off x="6229406" y="63082"/>
            <a:ext cx="2774803" cy="1896838"/>
          </a:xfrm>
          <a:custGeom>
            <a:avLst/>
            <a:gdLst/>
            <a:ahLst/>
            <a:cxnLst/>
            <a:rect l="l" t="t" r="r" b="b"/>
            <a:pathLst>
              <a:path w="5561227" h="3801620" extrusionOk="0">
                <a:moveTo>
                  <a:pt x="0" y="0"/>
                </a:moveTo>
                <a:lnTo>
                  <a:pt x="5561227" y="0"/>
                </a:lnTo>
                <a:lnTo>
                  <a:pt x="5561227" y="3801621"/>
                </a:lnTo>
                <a:lnTo>
                  <a:pt x="0" y="3801621"/>
                </a:lnTo>
                <a:lnTo>
                  <a:pt x="0" y="0"/>
                </a:lnTo>
                <a:close/>
              </a:path>
            </a:pathLst>
          </a:custGeom>
          <a:blipFill rotWithShape="1">
            <a:blip r:embed="rId7">
              <a:alphaModFix/>
            </a:blip>
            <a:stretch>
              <a:fillRect/>
            </a:stretch>
          </a:blipFill>
          <a:ln>
            <a:noFill/>
          </a:ln>
        </p:spPr>
      </p:sp>
      <p:sp>
        <p:nvSpPr>
          <p:cNvPr id="83" name="Google Shape;83;p7"/>
          <p:cNvSpPr/>
          <p:nvPr/>
        </p:nvSpPr>
        <p:spPr>
          <a:xfrm rot="-4741666">
            <a:off x="5322361" y="178379"/>
            <a:ext cx="1915917" cy="522087"/>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6">
              <a:alphaModFix/>
            </a:blip>
            <a:stretch>
              <a:fillRect/>
            </a:stretch>
          </a:blipFill>
          <a:ln>
            <a:no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 name="Google Shape;87;p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8" name="Google Shape;88;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9" name="Google Shape;8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0" name="Google Shape;90;p8"/>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2">
              <a:alphaModFix/>
            </a:blip>
            <a:stretch>
              <a:fillRect/>
            </a:stretch>
          </a:blipFill>
          <a:ln>
            <a:noFill/>
          </a:ln>
        </p:spPr>
      </p:sp>
      <p:sp>
        <p:nvSpPr>
          <p:cNvPr id="91" name="Google Shape;91;p8"/>
          <p:cNvSpPr/>
          <p:nvPr/>
        </p:nvSpPr>
        <p:spPr>
          <a:xfrm rot="-2809291">
            <a:off x="2528709" y="4688033"/>
            <a:ext cx="8123918" cy="4051804"/>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92" name="Google Shape;92;p8"/>
          <p:cNvSpPr/>
          <p:nvPr/>
        </p:nvSpPr>
        <p:spPr>
          <a:xfrm rot="292966">
            <a:off x="-838259" y="4523577"/>
            <a:ext cx="5082702" cy="1086428"/>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93" name="Google Shape;93;p8"/>
          <p:cNvSpPr/>
          <p:nvPr/>
        </p:nvSpPr>
        <p:spPr>
          <a:xfrm rot="292966">
            <a:off x="4427347" y="-549299"/>
            <a:ext cx="5082702" cy="1086428"/>
          </a:xfrm>
          <a:custGeom>
            <a:avLst/>
            <a:gdLst/>
            <a:ahLst/>
            <a:cxnLst/>
            <a:rect l="l" t="t" r="r" b="b"/>
            <a:pathLst>
              <a:path w="10179410" h="2175849" extrusionOk="0">
                <a:moveTo>
                  <a:pt x="0" y="0"/>
                </a:moveTo>
                <a:lnTo>
                  <a:pt x="10179410" y="0"/>
                </a:lnTo>
                <a:lnTo>
                  <a:pt x="10179410" y="2175848"/>
                </a:lnTo>
                <a:lnTo>
                  <a:pt x="0" y="2175848"/>
                </a:lnTo>
                <a:lnTo>
                  <a:pt x="0" y="0"/>
                </a:lnTo>
                <a:close/>
              </a:path>
            </a:pathLst>
          </a:custGeom>
          <a:blipFill rotWithShape="1">
            <a:blip r:embed="rId4">
              <a:alphaModFix/>
            </a:blip>
            <a:stretch>
              <a:fillRect/>
            </a:stretch>
          </a:blipFill>
          <a:ln>
            <a:noFill/>
          </a:ln>
        </p:spPr>
      </p:sp>
      <p:sp>
        <p:nvSpPr>
          <p:cNvPr id="94" name="Google Shape;94;p8"/>
          <p:cNvSpPr/>
          <p:nvPr/>
        </p:nvSpPr>
        <p:spPr>
          <a:xfrm rot="258638">
            <a:off x="-2935133" y="-557901"/>
            <a:ext cx="3433509" cy="410584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9"/>
          <p:cNvSpPr/>
          <p:nvPr/>
        </p:nvSpPr>
        <p:spPr>
          <a:xfrm rot="448853">
            <a:off x="-3469588" y="3468009"/>
            <a:ext cx="8103118" cy="4041430"/>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2">
              <a:alphaModFix/>
            </a:blip>
            <a:stretch>
              <a:fillRect/>
            </a:stretch>
          </a:blipFill>
          <a:ln>
            <a:noFill/>
          </a:ln>
        </p:spPr>
      </p:sp>
      <p:sp>
        <p:nvSpPr>
          <p:cNvPr id="97" name="Google Shape;97;p9"/>
          <p:cNvSpPr/>
          <p:nvPr/>
        </p:nvSpPr>
        <p:spPr>
          <a:xfrm rot="-516939">
            <a:off x="-217975" y="-852569"/>
            <a:ext cx="2519286" cy="3277120"/>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3">
              <a:alphaModFix/>
            </a:blip>
            <a:stretch>
              <a:fillRect/>
            </a:stretch>
          </a:blipFill>
          <a:ln>
            <a:noFill/>
          </a:ln>
        </p:spPr>
      </p:sp>
      <p:sp>
        <p:nvSpPr>
          <p:cNvPr id="98" name="Google Shape;98;p9"/>
          <p:cNvSpPr/>
          <p:nvPr/>
        </p:nvSpPr>
        <p:spPr>
          <a:xfrm rot="-4951147">
            <a:off x="-203947" y="807988"/>
            <a:ext cx="1916397" cy="522218"/>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4">
              <a:alphaModFix/>
            </a:blip>
            <a:stretch>
              <a:fillRect/>
            </a:stretch>
          </a:blipFill>
          <a:ln>
            <a:noFill/>
          </a:ln>
        </p:spPr>
      </p:sp>
      <p:sp>
        <p:nvSpPr>
          <p:cNvPr id="99" name="Google Shape;99;p9"/>
          <p:cNvSpPr/>
          <p:nvPr/>
        </p:nvSpPr>
        <p:spPr>
          <a:xfrm rot="292966">
            <a:off x="-1040587" y="4695027"/>
            <a:ext cx="5082702" cy="1086428"/>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5">
              <a:alphaModFix/>
            </a:blip>
            <a:stretch>
              <a:fillRect/>
            </a:stretch>
          </a:blipFill>
          <a:ln>
            <a:noFill/>
          </a:ln>
        </p:spPr>
      </p:sp>
      <p:sp>
        <p:nvSpPr>
          <p:cNvPr id="100" name="Google Shape;100;p9"/>
          <p:cNvSpPr txBox="1">
            <a:spLocks noGrp="1"/>
          </p:cNvSpPr>
          <p:nvPr>
            <p:ph type="body" idx="1"/>
          </p:nvPr>
        </p:nvSpPr>
        <p:spPr>
          <a:xfrm>
            <a:off x="3022650" y="3714500"/>
            <a:ext cx="3098700" cy="591000"/>
          </a:xfrm>
          <a:prstGeom prst="rect">
            <a:avLst/>
          </a:prstGeom>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SzPts val="1800"/>
              <a:buNone/>
              <a:defRPr/>
            </a:lvl1pPr>
          </a:lstStyle>
          <a:p>
            <a:endParaRPr/>
          </a:p>
        </p:txBody>
      </p:sp>
      <p:sp>
        <p:nvSpPr>
          <p:cNvPr id="101" name="Google Shape;10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2" name="Google Shape;102;p9"/>
          <p:cNvSpPr/>
          <p:nvPr/>
        </p:nvSpPr>
        <p:spPr>
          <a:xfrm rot="448853">
            <a:off x="6093512" y="3975854"/>
            <a:ext cx="8103118" cy="4041430"/>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2">
              <a:alphaModFix/>
            </a:blip>
            <a:stretch>
              <a:fillRect/>
            </a:stretch>
          </a:blipFill>
          <a:ln>
            <a:noFill/>
          </a:ln>
        </p:spPr>
      </p:sp>
      <p:sp>
        <p:nvSpPr>
          <p:cNvPr id="103" name="Google Shape;103;p9"/>
          <p:cNvSpPr/>
          <p:nvPr/>
        </p:nvSpPr>
        <p:spPr>
          <a:xfrm rot="3435886">
            <a:off x="581135" y="-2812570"/>
            <a:ext cx="3436181" cy="4109035"/>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6">
              <a:alphaModFix/>
            </a:blip>
            <a:stretch>
              <a:fillRect/>
            </a:stretch>
          </a:blipFill>
          <a:ln>
            <a:noFill/>
          </a:ln>
        </p:spPr>
      </p:sp>
      <p:sp>
        <p:nvSpPr>
          <p:cNvPr id="104" name="Google Shape;104;p9"/>
          <p:cNvSpPr/>
          <p:nvPr/>
        </p:nvSpPr>
        <p:spPr>
          <a:xfrm rot="-378515">
            <a:off x="8938682" y="-581452"/>
            <a:ext cx="3444656" cy="411917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6">
              <a:alphaModFix/>
            </a:blip>
            <a:stretch>
              <a:fillRect/>
            </a:stretch>
          </a:blipFill>
          <a:ln>
            <a:no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5"/>
        <p:cNvGrpSpPr/>
        <p:nvPr/>
      </p:nvGrpSpPr>
      <p:grpSpPr>
        <a:xfrm>
          <a:off x="0" y="0"/>
          <a:ext cx="0" cy="0"/>
          <a:chOff x="0" y="0"/>
          <a:chExt cx="0" cy="0"/>
        </a:xfrm>
      </p:grpSpPr>
      <p:sp>
        <p:nvSpPr>
          <p:cNvPr id="106" name="Google Shape;10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Bebas Neue"/>
              <a:buChar char="●"/>
              <a:defRPr sz="1800">
                <a:solidFill>
                  <a:schemeClr val="dk2"/>
                </a:solidFill>
                <a:latin typeface="Bebas Neue"/>
                <a:ea typeface="Bebas Neue"/>
                <a:cs typeface="Bebas Neue"/>
                <a:sym typeface="Bebas Neue"/>
              </a:defRPr>
            </a:lvl1pPr>
            <a:lvl2pPr marL="914400" lvl="1"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2pPr>
            <a:lvl3pPr marL="1371600" lvl="2"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3pPr>
            <a:lvl4pPr marL="1828800" lvl="3"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4pPr>
            <a:lvl5pPr marL="2286000" lvl="4"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5pPr>
            <a:lvl6pPr marL="2743200" lvl="5"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6pPr>
            <a:lvl7pPr marL="3200400" lvl="6"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7pPr>
            <a:lvl8pPr marL="3657600" lvl="7"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8pPr>
            <a:lvl9pPr marL="4114800" lvl="8"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jp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28.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6.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image" Target="../media/image9.png"/><Relationship Id="rId10" Type="http://schemas.openxmlformats.org/officeDocument/2006/relationships/image" Target="../media/image13.jpg"/><Relationship Id="rId4" Type="http://schemas.openxmlformats.org/officeDocument/2006/relationships/image" Target="../media/image1.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0.jpg"/><Relationship Id="rId11" Type="http://schemas.openxmlformats.org/officeDocument/2006/relationships/image" Target="../media/image1.png"/><Relationship Id="rId5" Type="http://schemas.openxmlformats.org/officeDocument/2006/relationships/image" Target="../media/image9.png"/><Relationship Id="rId10" Type="http://schemas.openxmlformats.org/officeDocument/2006/relationships/image" Target="../media/image12.jpg"/><Relationship Id="rId4" Type="http://schemas.openxmlformats.org/officeDocument/2006/relationships/image" Target="../media/image2.pn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15.jpg"/><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33.jpg"/><Relationship Id="rId5"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8.jpg"/><Relationship Id="rId5"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17.jp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1.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22.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4.jpg"/><Relationship Id="rId5" Type="http://schemas.openxmlformats.org/officeDocument/2006/relationships/image" Target="../media/image6.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1"/>
          <p:cNvSpPr/>
          <p:nvPr/>
        </p:nvSpPr>
        <p:spPr>
          <a:xfrm>
            <a:off x="4992689" y="2633813"/>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3">
              <a:alphaModFix/>
            </a:blip>
            <a:stretch>
              <a:fillRect/>
            </a:stretch>
          </a:blipFill>
          <a:ln>
            <a:noFill/>
          </a:ln>
        </p:spPr>
      </p:sp>
      <p:sp>
        <p:nvSpPr>
          <p:cNvPr id="112" name="Google Shape;112;p11"/>
          <p:cNvSpPr/>
          <p:nvPr/>
        </p:nvSpPr>
        <p:spPr>
          <a:xfrm>
            <a:off x="-2990226" y="-191233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3">
              <a:alphaModFix/>
            </a:blip>
            <a:stretch>
              <a:fillRect/>
            </a:stretch>
          </a:blipFill>
          <a:ln>
            <a:noFill/>
          </a:ln>
        </p:spPr>
      </p:sp>
      <p:sp>
        <p:nvSpPr>
          <p:cNvPr id="113" name="Google Shape;113;p11"/>
          <p:cNvSpPr/>
          <p:nvPr/>
        </p:nvSpPr>
        <p:spPr>
          <a:xfrm>
            <a:off x="6140095" y="-532971"/>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120" name="Google Shape;120;p11"/>
          <p:cNvSpPr/>
          <p:nvPr/>
        </p:nvSpPr>
        <p:spPr>
          <a:xfrm>
            <a:off x="6999984" y="4629150"/>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5">
              <a:alphaModFix/>
            </a:blip>
            <a:stretch>
              <a:fillRect/>
            </a:stretch>
          </a:blipFill>
          <a:ln>
            <a:noFill/>
          </a:ln>
        </p:spPr>
      </p:sp>
      <p:sp>
        <p:nvSpPr>
          <p:cNvPr id="121" name="Google Shape;121;p11"/>
          <p:cNvSpPr/>
          <p:nvPr/>
        </p:nvSpPr>
        <p:spPr>
          <a:xfrm>
            <a:off x="-4846383" y="4551092"/>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6">
              <a:alphaModFix/>
            </a:blip>
            <a:stretch>
              <a:fillRect/>
            </a:stretch>
          </a:blipFill>
          <a:ln>
            <a:noFill/>
          </a:ln>
        </p:spPr>
      </p:sp>
      <p:sp>
        <p:nvSpPr>
          <p:cNvPr id="122" name="Google Shape;122;p11"/>
          <p:cNvSpPr/>
          <p:nvPr/>
        </p:nvSpPr>
        <p:spPr>
          <a:xfrm>
            <a:off x="5233847" y="4047216"/>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7">
              <a:alphaModFix/>
            </a:blip>
            <a:stretch>
              <a:fillRect/>
            </a:stretch>
          </a:blipFill>
          <a:ln>
            <a:noFill/>
          </a:ln>
        </p:spPr>
      </p:sp>
      <p:sp>
        <p:nvSpPr>
          <p:cNvPr id="123" name="Google Shape;123;p11"/>
          <p:cNvSpPr/>
          <p:nvPr/>
        </p:nvSpPr>
        <p:spPr>
          <a:xfrm>
            <a:off x="245612" y="4691213"/>
            <a:ext cx="5089705" cy="1087925"/>
          </a:xfrm>
          <a:custGeom>
            <a:avLst/>
            <a:gdLst/>
            <a:ahLst/>
            <a:cxnLst/>
            <a:rect l="l" t="t" r="r" b="b"/>
            <a:pathLst>
              <a:path w="10179410" h="2175849" extrusionOk="0">
                <a:moveTo>
                  <a:pt x="0" y="0"/>
                </a:moveTo>
                <a:lnTo>
                  <a:pt x="10179411" y="0"/>
                </a:lnTo>
                <a:lnTo>
                  <a:pt x="10179411" y="2175849"/>
                </a:lnTo>
                <a:lnTo>
                  <a:pt x="0" y="2175849"/>
                </a:lnTo>
                <a:lnTo>
                  <a:pt x="0" y="0"/>
                </a:lnTo>
                <a:close/>
              </a:path>
            </a:pathLst>
          </a:custGeom>
          <a:blipFill rotWithShape="1">
            <a:blip r:embed="rId8">
              <a:alphaModFix/>
            </a:blip>
            <a:stretch>
              <a:fillRect/>
            </a:stretch>
          </a:blipFill>
          <a:ln>
            <a:noFill/>
          </a:ln>
        </p:spPr>
      </p:sp>
      <p:sp>
        <p:nvSpPr>
          <p:cNvPr id="124" name="Google Shape;124;p11"/>
          <p:cNvSpPr txBox="1"/>
          <p:nvPr/>
        </p:nvSpPr>
        <p:spPr>
          <a:xfrm>
            <a:off x="805418" y="3566806"/>
            <a:ext cx="3832637" cy="61555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2000" b="1" i="0" u="none" strike="noStrike" cap="none" dirty="0">
                <a:solidFill>
                  <a:srgbClr val="FF0000"/>
                </a:solidFill>
                <a:latin typeface="David Libre"/>
                <a:ea typeface="David Libre"/>
                <a:cs typeface="David Libre"/>
                <a:sym typeface="David Libre"/>
              </a:rPr>
              <a:t>Living the Gandhian Way:  Truth, Non-Violence</a:t>
            </a:r>
            <a:endParaRPr lang="en-GB" sz="600" dirty="0"/>
          </a:p>
        </p:txBody>
      </p:sp>
      <p:pic>
        <p:nvPicPr>
          <p:cNvPr id="12" name="Picture 11">
            <a:extLst>
              <a:ext uri="{FF2B5EF4-FFF2-40B4-BE49-F238E27FC236}">
                <a16:creationId xmlns:a16="http://schemas.microsoft.com/office/drawing/2014/main" id="{ACB7CB53-7493-517C-58AB-8400D88DFBBC}"/>
              </a:ext>
            </a:extLst>
          </p:cNvPr>
          <p:cNvPicPr>
            <a:picLocks noChangeAspect="1"/>
          </p:cNvPicPr>
          <p:nvPr/>
        </p:nvPicPr>
        <p:blipFill>
          <a:blip r:embed="rId9"/>
          <a:stretch>
            <a:fillRect/>
          </a:stretch>
        </p:blipFill>
        <p:spPr>
          <a:xfrm rot="281844">
            <a:off x="5715129" y="843673"/>
            <a:ext cx="1967281" cy="2862213"/>
          </a:xfrm>
          <a:prstGeom prst="rect">
            <a:avLst/>
          </a:prstGeom>
        </p:spPr>
      </p:pic>
      <p:sp>
        <p:nvSpPr>
          <p:cNvPr id="125" name="Google Shape;125;p11"/>
          <p:cNvSpPr txBox="1"/>
          <p:nvPr/>
        </p:nvSpPr>
        <p:spPr>
          <a:xfrm rot="19906617">
            <a:off x="55533" y="641070"/>
            <a:ext cx="3078900" cy="1477328"/>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6000" dirty="0">
                <a:latin typeface="Bebas Neue"/>
                <a:sym typeface="Bebas Neue"/>
              </a:rPr>
              <a:t>M</a:t>
            </a:r>
            <a:r>
              <a:rPr lang="en-IN" sz="6000" dirty="0" err="1">
                <a:latin typeface="Bebas Neue"/>
                <a:sym typeface="Bebas Neue"/>
              </a:rPr>
              <a:t>ahatma</a:t>
            </a:r>
            <a:r>
              <a:rPr lang="en-IN" sz="6000" dirty="0">
                <a:latin typeface="Bebas Neue"/>
                <a:sym typeface="Bebas Neue"/>
              </a:rPr>
              <a:t> Gandhi</a:t>
            </a:r>
            <a:endParaRPr lang="en-IN" sz="100" dirty="0"/>
          </a:p>
        </p:txBody>
      </p:sp>
      <p:sp>
        <p:nvSpPr>
          <p:cNvPr id="2" name="Google Shape;124;p11">
            <a:extLst>
              <a:ext uri="{FF2B5EF4-FFF2-40B4-BE49-F238E27FC236}">
                <a16:creationId xmlns:a16="http://schemas.microsoft.com/office/drawing/2014/main" id="{FE6C3C46-DD87-AA8C-65D9-45DA44F80BF5}"/>
              </a:ext>
            </a:extLst>
          </p:cNvPr>
          <p:cNvSpPr txBox="1"/>
          <p:nvPr/>
        </p:nvSpPr>
        <p:spPr>
          <a:xfrm>
            <a:off x="3889724" y="121328"/>
            <a:ext cx="2290468" cy="30777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2000" b="1" i="0" u="none" strike="noStrike" cap="none" dirty="0">
                <a:solidFill>
                  <a:srgbClr val="FF0000"/>
                </a:solidFill>
                <a:latin typeface="David Libre"/>
                <a:ea typeface="David Libre"/>
                <a:cs typeface="David Libre"/>
                <a:sym typeface="David Libre"/>
              </a:rPr>
              <a:t> CILAMBARASAN A</a:t>
            </a:r>
            <a:endParaRPr lang="en-GB" sz="600" dirty="0"/>
          </a:p>
        </p:txBody>
      </p:sp>
      <p:sp>
        <p:nvSpPr>
          <p:cNvPr id="8" name="Google Shape;124;p11">
            <a:extLst>
              <a:ext uri="{FF2B5EF4-FFF2-40B4-BE49-F238E27FC236}">
                <a16:creationId xmlns:a16="http://schemas.microsoft.com/office/drawing/2014/main" id="{F04E8CBA-8E64-751E-3143-A2D6D5F033B2}"/>
              </a:ext>
            </a:extLst>
          </p:cNvPr>
          <p:cNvSpPr txBox="1"/>
          <p:nvPr/>
        </p:nvSpPr>
        <p:spPr>
          <a:xfrm rot="2629739">
            <a:off x="2636505" y="1540709"/>
            <a:ext cx="3832637" cy="30777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2000" b="1" i="0" u="none" strike="noStrike" cap="none">
                <a:solidFill>
                  <a:srgbClr val="FF0000"/>
                </a:solidFill>
                <a:latin typeface="David Libre"/>
                <a:ea typeface="David Libre"/>
                <a:cs typeface="David Libre"/>
                <a:sym typeface="David Libre"/>
              </a:rPr>
              <a:t>NIVETHAN RAAJ P</a:t>
            </a:r>
            <a:endParaRPr lang="en-GB" sz="600" dirty="0"/>
          </a:p>
        </p:txBody>
      </p:sp>
      <p:sp>
        <p:nvSpPr>
          <p:cNvPr id="9" name="Google Shape;124;p11">
            <a:extLst>
              <a:ext uri="{FF2B5EF4-FFF2-40B4-BE49-F238E27FC236}">
                <a16:creationId xmlns:a16="http://schemas.microsoft.com/office/drawing/2014/main" id="{69B1A834-B617-329B-E8AC-557141C86D8A}"/>
              </a:ext>
            </a:extLst>
          </p:cNvPr>
          <p:cNvSpPr txBox="1"/>
          <p:nvPr/>
        </p:nvSpPr>
        <p:spPr>
          <a:xfrm>
            <a:off x="2347555" y="4467264"/>
            <a:ext cx="3832637" cy="30777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2000" b="1" dirty="0">
                <a:solidFill>
                  <a:srgbClr val="FF0000"/>
                </a:solidFill>
                <a:latin typeface="David Libre"/>
                <a:cs typeface="David Libre"/>
                <a:sym typeface="David Libre"/>
              </a:rPr>
              <a:t>Sujith S</a:t>
            </a:r>
            <a:endParaRPr lang="en-GB" sz="600" dirty="0"/>
          </a:p>
        </p:txBody>
      </p:sp>
      <p:sp>
        <p:nvSpPr>
          <p:cNvPr id="10" name="Google Shape;124;p11">
            <a:extLst>
              <a:ext uri="{FF2B5EF4-FFF2-40B4-BE49-F238E27FC236}">
                <a16:creationId xmlns:a16="http://schemas.microsoft.com/office/drawing/2014/main" id="{BCCF2255-AD53-105E-D546-AA52F5298896}"/>
              </a:ext>
            </a:extLst>
          </p:cNvPr>
          <p:cNvSpPr txBox="1"/>
          <p:nvPr/>
        </p:nvSpPr>
        <p:spPr>
          <a:xfrm rot="16200000">
            <a:off x="-1770701" y="2410824"/>
            <a:ext cx="3832637" cy="30777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2000" b="1" i="0" u="none" strike="noStrike" cap="none" dirty="0">
                <a:solidFill>
                  <a:srgbClr val="FF0000"/>
                </a:solidFill>
                <a:latin typeface="David Libre"/>
                <a:ea typeface="David Libre"/>
                <a:cs typeface="David Libre"/>
                <a:sym typeface="David Libre"/>
              </a:rPr>
              <a:t> TAMEEM AHMED S</a:t>
            </a:r>
            <a:endParaRPr lang="en-GB" sz="600" dirty="0"/>
          </a:p>
        </p:txBody>
      </p:sp>
      <p:sp>
        <p:nvSpPr>
          <p:cNvPr id="118" name="Google Shape;118;p11"/>
          <p:cNvSpPr/>
          <p:nvPr/>
        </p:nvSpPr>
        <p:spPr>
          <a:xfrm rot="5686213">
            <a:off x="6242339" y="2278419"/>
            <a:ext cx="2861149" cy="156063"/>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10">
              <a:alphaModFix/>
            </a:blip>
            <a:stretch>
              <a:fillRect/>
            </a:stretch>
          </a:blipFill>
          <a:ln>
            <a:noFill/>
          </a:ln>
        </p:spPr>
      </p:sp>
      <p:sp>
        <p:nvSpPr>
          <p:cNvPr id="119" name="Google Shape;119;p11"/>
          <p:cNvSpPr/>
          <p:nvPr/>
        </p:nvSpPr>
        <p:spPr>
          <a:xfrm rot="286213">
            <a:off x="5606383" y="3647742"/>
            <a:ext cx="1950943" cy="106415"/>
          </a:xfrm>
          <a:custGeom>
            <a:avLst/>
            <a:gdLst/>
            <a:ahLst/>
            <a:cxnLst/>
            <a:rect l="l" t="t" r="r" b="b"/>
            <a:pathLst>
              <a:path w="5202514" h="283773" extrusionOk="0">
                <a:moveTo>
                  <a:pt x="0" y="0"/>
                </a:moveTo>
                <a:lnTo>
                  <a:pt x="5202514" y="0"/>
                </a:lnTo>
                <a:lnTo>
                  <a:pt x="5202514" y="283773"/>
                </a:lnTo>
                <a:lnTo>
                  <a:pt x="0" y="283773"/>
                </a:lnTo>
                <a:lnTo>
                  <a:pt x="0" y="0"/>
                </a:lnTo>
                <a:close/>
              </a:path>
            </a:pathLst>
          </a:custGeom>
          <a:blipFill rotWithShape="1">
            <a:blip r:embed="rId10">
              <a:alphaModFix/>
            </a:blip>
            <a:stretch>
              <a:fillRect/>
            </a:stretch>
          </a:blipFill>
          <a:ln>
            <a:noFill/>
          </a:ln>
        </p:spPr>
      </p:sp>
      <p:sp>
        <p:nvSpPr>
          <p:cNvPr id="116" name="Google Shape;116;p11"/>
          <p:cNvSpPr/>
          <p:nvPr/>
        </p:nvSpPr>
        <p:spPr>
          <a:xfrm rot="286213">
            <a:off x="5844316" y="796503"/>
            <a:ext cx="1950943" cy="106415"/>
          </a:xfrm>
          <a:custGeom>
            <a:avLst/>
            <a:gdLst/>
            <a:ahLst/>
            <a:cxnLst/>
            <a:rect l="l" t="t" r="r" b="b"/>
            <a:pathLst>
              <a:path w="5202514" h="283773" extrusionOk="0">
                <a:moveTo>
                  <a:pt x="0" y="0"/>
                </a:moveTo>
                <a:lnTo>
                  <a:pt x="5202514" y="0"/>
                </a:lnTo>
                <a:lnTo>
                  <a:pt x="5202514" y="283774"/>
                </a:lnTo>
                <a:lnTo>
                  <a:pt x="0" y="283774"/>
                </a:lnTo>
                <a:lnTo>
                  <a:pt x="0" y="0"/>
                </a:lnTo>
                <a:close/>
              </a:path>
            </a:pathLst>
          </a:custGeom>
          <a:blipFill rotWithShape="1">
            <a:blip r:embed="rId10">
              <a:alphaModFix/>
            </a:blip>
            <a:stretch>
              <a:fillRect/>
            </a:stretch>
          </a:blipFill>
          <a:ln>
            <a:noFill/>
          </a:ln>
        </p:spPr>
      </p:sp>
      <p:sp>
        <p:nvSpPr>
          <p:cNvPr id="117" name="Google Shape;117;p11"/>
          <p:cNvSpPr/>
          <p:nvPr/>
        </p:nvSpPr>
        <p:spPr>
          <a:xfrm rot="5686213">
            <a:off x="4322892" y="2118243"/>
            <a:ext cx="2861149" cy="156063"/>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10">
              <a:alphaModFix/>
            </a:blip>
            <a:stretch>
              <a:fillRect/>
            </a:stretch>
          </a:blipFill>
          <a:ln>
            <a:noFill/>
          </a:ln>
        </p:spPr>
      </p:sp>
    </p:spTree>
    <p:extLst>
      <p:ext uri="{BB962C8B-B14F-4D97-AF65-F5344CB8AC3E}">
        <p14:creationId xmlns:p14="http://schemas.microsoft.com/office/powerpoint/2010/main" val="324179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5235" y="1485171"/>
            <a:ext cx="4668471" cy="989370"/>
          </a:xfrm>
          <a:prstGeom prst="rect">
            <a:avLst/>
          </a:prstGeom>
        </p:spPr>
        <p:txBody>
          <a:bodyPr vert="horz" wrap="square" lIns="0" tIns="2854" rIns="0" bIns="0" rtlCol="0">
            <a:spAutoFit/>
          </a:bodyPr>
          <a:lstStyle/>
          <a:p>
            <a:pPr marL="6342" marR="2537">
              <a:lnSpc>
                <a:spcPct val="101400"/>
              </a:lnSpc>
              <a:spcBef>
                <a:spcPts val="22"/>
              </a:spcBef>
            </a:pPr>
            <a:r>
              <a:rPr sz="1600" b="1" dirty="0">
                <a:solidFill>
                  <a:srgbClr val="FF0000"/>
                </a:solidFill>
                <a:latin typeface="David Libre"/>
                <a:cs typeface="David Libre"/>
              </a:rPr>
              <a:t>Embracing truth and non-  violence can greatly impact our  lives and the world. By adopting  these principles, we foster  compassion and inspire a more  peaceful society for future  generations.</a:t>
            </a:r>
          </a:p>
        </p:txBody>
      </p:sp>
      <p:sp>
        <p:nvSpPr>
          <p:cNvPr id="3" name="object 3"/>
          <p:cNvSpPr txBox="1">
            <a:spLocks noGrp="1"/>
          </p:cNvSpPr>
          <p:nvPr>
            <p:ph type="title"/>
          </p:nvPr>
        </p:nvSpPr>
        <p:spPr>
          <a:xfrm>
            <a:off x="225252" y="761974"/>
            <a:ext cx="5884583" cy="634781"/>
          </a:xfrm>
          <a:prstGeom prst="rect">
            <a:avLst/>
          </a:prstGeom>
        </p:spPr>
        <p:txBody>
          <a:bodyPr spcFirstLastPara="1" vert="horz" wrap="square" lIns="0" tIns="6342" rIns="0" bIns="0" rtlCol="0" anchor="t" anchorCtr="0">
            <a:spAutoFit/>
          </a:bodyPr>
          <a:lstStyle/>
          <a:p>
            <a:pPr marL="6342">
              <a:spcBef>
                <a:spcPts val="50"/>
              </a:spcBef>
            </a:pPr>
            <a:r>
              <a:rPr lang="en-IN" sz="4000" b="0" dirty="0">
                <a:solidFill>
                  <a:srgbClr val="000000"/>
                </a:solidFill>
                <a:latin typeface="Bebas Neue"/>
              </a:rPr>
              <a:t>Summary</a:t>
            </a:r>
            <a:r>
              <a:rPr sz="4000" b="0" dirty="0">
                <a:solidFill>
                  <a:srgbClr val="000000"/>
                </a:solidFill>
                <a:latin typeface="Bebas Neue"/>
              </a:rPr>
              <a:t>: Live the Gandhian Way</a:t>
            </a:r>
          </a:p>
        </p:txBody>
      </p:sp>
      <p:sp>
        <p:nvSpPr>
          <p:cNvPr id="4" name="object 4"/>
          <p:cNvSpPr/>
          <p:nvPr/>
        </p:nvSpPr>
        <p:spPr>
          <a:xfrm>
            <a:off x="5343906" y="481408"/>
            <a:ext cx="3788495" cy="57080"/>
          </a:xfrm>
          <a:custGeom>
            <a:avLst/>
            <a:gdLst/>
            <a:ahLst/>
            <a:cxnLst/>
            <a:rect l="l" t="t" r="r" b="b"/>
            <a:pathLst>
              <a:path w="7586344" h="114300">
                <a:moveTo>
                  <a:pt x="7586078" y="0"/>
                </a:moveTo>
                <a:lnTo>
                  <a:pt x="0" y="0"/>
                </a:lnTo>
                <a:lnTo>
                  <a:pt x="0" y="114300"/>
                </a:lnTo>
                <a:lnTo>
                  <a:pt x="7586078" y="114300"/>
                </a:lnTo>
                <a:lnTo>
                  <a:pt x="7586078" y="0"/>
                </a:lnTo>
                <a:close/>
              </a:path>
            </a:pathLst>
          </a:custGeom>
          <a:solidFill>
            <a:srgbClr val="000000"/>
          </a:solidFill>
        </p:spPr>
        <p:txBody>
          <a:bodyPr wrap="square" lIns="0" tIns="0" rIns="0" bIns="0" rtlCol="0"/>
          <a:lstStyle/>
          <a:p>
            <a:endParaRPr sz="699"/>
          </a:p>
        </p:txBody>
      </p:sp>
      <p:pic>
        <p:nvPicPr>
          <p:cNvPr id="6" name="Picture 5">
            <a:extLst>
              <a:ext uri="{FF2B5EF4-FFF2-40B4-BE49-F238E27FC236}">
                <a16:creationId xmlns:a16="http://schemas.microsoft.com/office/drawing/2014/main" id="{4DB7CD44-CA52-079F-C581-B20039781A51}"/>
              </a:ext>
            </a:extLst>
          </p:cNvPr>
          <p:cNvPicPr>
            <a:picLocks noChangeAspect="1"/>
          </p:cNvPicPr>
          <p:nvPr/>
        </p:nvPicPr>
        <p:blipFill>
          <a:blip r:embed="rId2"/>
          <a:stretch>
            <a:fillRect/>
          </a:stretch>
        </p:blipFill>
        <p:spPr>
          <a:xfrm>
            <a:off x="5675964" y="1506690"/>
            <a:ext cx="2574262" cy="3155402"/>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10"/>
        <p:cNvGrpSpPr/>
        <p:nvPr/>
      </p:nvGrpSpPr>
      <p:grpSpPr>
        <a:xfrm>
          <a:off x="0" y="0"/>
          <a:ext cx="0" cy="0"/>
          <a:chOff x="0" y="0"/>
          <a:chExt cx="0" cy="0"/>
        </a:xfrm>
      </p:grpSpPr>
      <p:sp>
        <p:nvSpPr>
          <p:cNvPr id="111" name="Google Shape;111;p11"/>
          <p:cNvSpPr/>
          <p:nvPr/>
        </p:nvSpPr>
        <p:spPr>
          <a:xfrm>
            <a:off x="4992689" y="2633813"/>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3">
              <a:alphaModFix/>
            </a:blip>
            <a:stretch>
              <a:fillRect/>
            </a:stretch>
          </a:blipFill>
          <a:ln>
            <a:noFill/>
          </a:ln>
        </p:spPr>
      </p:sp>
      <p:sp>
        <p:nvSpPr>
          <p:cNvPr id="112" name="Google Shape;112;p11"/>
          <p:cNvSpPr/>
          <p:nvPr/>
        </p:nvSpPr>
        <p:spPr>
          <a:xfrm>
            <a:off x="-2990226" y="-191233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3">
              <a:alphaModFix/>
            </a:blip>
            <a:stretch>
              <a:fillRect/>
            </a:stretch>
          </a:blipFill>
          <a:ln>
            <a:noFill/>
          </a:ln>
        </p:spPr>
      </p:sp>
      <p:sp>
        <p:nvSpPr>
          <p:cNvPr id="113" name="Google Shape;113;p11"/>
          <p:cNvSpPr/>
          <p:nvPr/>
        </p:nvSpPr>
        <p:spPr>
          <a:xfrm>
            <a:off x="6140095" y="-532971"/>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grpSp>
        <p:nvGrpSpPr>
          <p:cNvPr id="114" name="Google Shape;114;p11"/>
          <p:cNvGrpSpPr/>
          <p:nvPr/>
        </p:nvGrpSpPr>
        <p:grpSpPr>
          <a:xfrm>
            <a:off x="5556739" y="715567"/>
            <a:ext cx="2312902" cy="3119525"/>
            <a:chOff x="0" y="0"/>
            <a:chExt cx="6167739" cy="8318732"/>
          </a:xfrm>
        </p:grpSpPr>
        <p:sp>
          <p:nvSpPr>
            <p:cNvPr id="115" name="Google Shape;115;p11"/>
            <p:cNvSpPr/>
            <p:nvPr/>
          </p:nvSpPr>
          <p:spPr>
            <a:xfrm rot="286213">
              <a:off x="448546" y="370512"/>
              <a:ext cx="5202514" cy="7603674"/>
            </a:xfrm>
            <a:custGeom>
              <a:avLst/>
              <a:gdLst/>
              <a:ahLst/>
              <a:cxnLst/>
              <a:rect l="l" t="t" r="r" b="b"/>
              <a:pathLst>
                <a:path w="5202514" h="7603674" extrusionOk="0">
                  <a:moveTo>
                    <a:pt x="0" y="0"/>
                  </a:moveTo>
                  <a:lnTo>
                    <a:pt x="5202514" y="0"/>
                  </a:lnTo>
                  <a:lnTo>
                    <a:pt x="5202514" y="7603674"/>
                  </a:lnTo>
                  <a:lnTo>
                    <a:pt x="0" y="7603674"/>
                  </a:lnTo>
                  <a:lnTo>
                    <a:pt x="0" y="0"/>
                  </a:lnTo>
                  <a:close/>
                </a:path>
              </a:pathLst>
            </a:custGeom>
            <a:blipFill rotWithShape="1">
              <a:blip r:embed="rId5">
                <a:alphaModFix/>
              </a:blip>
              <a:stretch>
                <a:fillRect l="-36065" t="-6547" r="-36232" b="-65750"/>
              </a:stretch>
            </a:blipFill>
            <a:ln>
              <a:noFill/>
            </a:ln>
          </p:spPr>
        </p:sp>
        <p:sp>
          <p:nvSpPr>
            <p:cNvPr id="116" name="Google Shape;116;p11"/>
            <p:cNvSpPr/>
            <p:nvPr/>
          </p:nvSpPr>
          <p:spPr>
            <a:xfrm rot="286213">
              <a:off x="766873" y="215829"/>
              <a:ext cx="5202514" cy="283773"/>
            </a:xfrm>
            <a:custGeom>
              <a:avLst/>
              <a:gdLst/>
              <a:ahLst/>
              <a:cxnLst/>
              <a:rect l="l" t="t" r="r" b="b"/>
              <a:pathLst>
                <a:path w="5202514" h="283773" extrusionOk="0">
                  <a:moveTo>
                    <a:pt x="0" y="0"/>
                  </a:moveTo>
                  <a:lnTo>
                    <a:pt x="5202514" y="0"/>
                  </a:lnTo>
                  <a:lnTo>
                    <a:pt x="5202514" y="283774"/>
                  </a:lnTo>
                  <a:lnTo>
                    <a:pt x="0" y="283774"/>
                  </a:lnTo>
                  <a:lnTo>
                    <a:pt x="0" y="0"/>
                  </a:lnTo>
                  <a:close/>
                </a:path>
              </a:pathLst>
            </a:custGeom>
            <a:blipFill rotWithShape="1">
              <a:blip r:embed="rId6">
                <a:alphaModFix/>
              </a:blip>
              <a:stretch>
                <a:fillRect/>
              </a:stretch>
            </a:blipFill>
            <a:ln>
              <a:noFill/>
            </a:ln>
          </p:spPr>
        </p:sp>
        <p:sp>
          <p:nvSpPr>
            <p:cNvPr id="117" name="Google Shape;117;p11"/>
            <p:cNvSpPr/>
            <p:nvPr/>
          </p:nvSpPr>
          <p:spPr>
            <a:xfrm rot="5686213">
              <a:off x="-3290258" y="3740468"/>
              <a:ext cx="7629729" cy="416167"/>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6">
                <a:alphaModFix/>
              </a:blip>
              <a:stretch>
                <a:fillRect/>
              </a:stretch>
            </a:blipFill>
            <a:ln>
              <a:noFill/>
            </a:ln>
          </p:spPr>
        </p:sp>
        <p:sp>
          <p:nvSpPr>
            <p:cNvPr id="118" name="Google Shape;118;p11"/>
            <p:cNvSpPr/>
            <p:nvPr/>
          </p:nvSpPr>
          <p:spPr>
            <a:xfrm rot="5686213">
              <a:off x="1828268" y="4167604"/>
              <a:ext cx="7629729" cy="416167"/>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6">
                <a:alphaModFix/>
              </a:blip>
              <a:stretch>
                <a:fillRect/>
              </a:stretch>
            </a:blipFill>
            <a:ln>
              <a:noFill/>
            </a:ln>
          </p:spPr>
        </p:sp>
        <p:sp>
          <p:nvSpPr>
            <p:cNvPr id="119" name="Google Shape;119;p11"/>
            <p:cNvSpPr/>
            <p:nvPr/>
          </p:nvSpPr>
          <p:spPr>
            <a:xfrm rot="286213">
              <a:off x="132385" y="7819131"/>
              <a:ext cx="5202514" cy="283773"/>
            </a:xfrm>
            <a:custGeom>
              <a:avLst/>
              <a:gdLst/>
              <a:ahLst/>
              <a:cxnLst/>
              <a:rect l="l" t="t" r="r" b="b"/>
              <a:pathLst>
                <a:path w="5202514" h="283773" extrusionOk="0">
                  <a:moveTo>
                    <a:pt x="0" y="0"/>
                  </a:moveTo>
                  <a:lnTo>
                    <a:pt x="5202514" y="0"/>
                  </a:lnTo>
                  <a:lnTo>
                    <a:pt x="5202514" y="283773"/>
                  </a:lnTo>
                  <a:lnTo>
                    <a:pt x="0" y="283773"/>
                  </a:lnTo>
                  <a:lnTo>
                    <a:pt x="0" y="0"/>
                  </a:lnTo>
                  <a:close/>
                </a:path>
              </a:pathLst>
            </a:custGeom>
            <a:blipFill rotWithShape="1">
              <a:blip r:embed="rId6">
                <a:alphaModFix/>
              </a:blip>
              <a:stretch>
                <a:fillRect/>
              </a:stretch>
            </a:blipFill>
            <a:ln>
              <a:noFill/>
            </a:ln>
          </p:spPr>
        </p:sp>
      </p:grpSp>
      <p:sp>
        <p:nvSpPr>
          <p:cNvPr id="120" name="Google Shape;120;p11"/>
          <p:cNvSpPr/>
          <p:nvPr/>
        </p:nvSpPr>
        <p:spPr>
          <a:xfrm>
            <a:off x="6999984" y="4629150"/>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
        <p:nvSpPr>
          <p:cNvPr id="121" name="Google Shape;121;p11"/>
          <p:cNvSpPr/>
          <p:nvPr/>
        </p:nvSpPr>
        <p:spPr>
          <a:xfrm>
            <a:off x="-4846383" y="4551092"/>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8">
              <a:alphaModFix/>
            </a:blip>
            <a:stretch>
              <a:fillRect/>
            </a:stretch>
          </a:blipFill>
          <a:ln>
            <a:noFill/>
          </a:ln>
        </p:spPr>
      </p:sp>
      <p:sp>
        <p:nvSpPr>
          <p:cNvPr id="122" name="Google Shape;122;p11"/>
          <p:cNvSpPr/>
          <p:nvPr/>
        </p:nvSpPr>
        <p:spPr>
          <a:xfrm>
            <a:off x="5233847" y="4047216"/>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9">
              <a:alphaModFix/>
            </a:blip>
            <a:stretch>
              <a:fillRect/>
            </a:stretch>
          </a:blipFill>
          <a:ln>
            <a:noFill/>
          </a:ln>
        </p:spPr>
      </p:sp>
      <p:sp>
        <p:nvSpPr>
          <p:cNvPr id="123" name="Google Shape;123;p11"/>
          <p:cNvSpPr/>
          <p:nvPr/>
        </p:nvSpPr>
        <p:spPr>
          <a:xfrm>
            <a:off x="245612" y="4691213"/>
            <a:ext cx="5089705" cy="1087925"/>
          </a:xfrm>
          <a:custGeom>
            <a:avLst/>
            <a:gdLst/>
            <a:ahLst/>
            <a:cxnLst/>
            <a:rect l="l" t="t" r="r" b="b"/>
            <a:pathLst>
              <a:path w="10179410" h="2175849" extrusionOk="0">
                <a:moveTo>
                  <a:pt x="0" y="0"/>
                </a:moveTo>
                <a:lnTo>
                  <a:pt x="10179411" y="0"/>
                </a:lnTo>
                <a:lnTo>
                  <a:pt x="10179411" y="2175849"/>
                </a:lnTo>
                <a:lnTo>
                  <a:pt x="0" y="2175849"/>
                </a:lnTo>
                <a:lnTo>
                  <a:pt x="0" y="0"/>
                </a:lnTo>
                <a:close/>
              </a:path>
            </a:pathLst>
          </a:custGeom>
          <a:blipFill rotWithShape="1">
            <a:blip r:embed="rId10">
              <a:alphaModFix/>
            </a:blip>
            <a:stretch>
              <a:fillRect/>
            </a:stretch>
          </a:blipFill>
          <a:ln>
            <a:noFill/>
          </a:ln>
        </p:spPr>
      </p:sp>
      <p:sp>
        <p:nvSpPr>
          <p:cNvPr id="124" name="Google Shape;124;p11"/>
          <p:cNvSpPr txBox="1"/>
          <p:nvPr/>
        </p:nvSpPr>
        <p:spPr>
          <a:xfrm>
            <a:off x="805418" y="3566806"/>
            <a:ext cx="3832637" cy="9233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2000" b="1" i="0" u="none" strike="noStrike" cap="none" dirty="0">
                <a:solidFill>
                  <a:srgbClr val="FF0000"/>
                </a:solidFill>
                <a:latin typeface="David Libre"/>
                <a:ea typeface="David Libre"/>
                <a:cs typeface="David Libre"/>
                <a:sym typeface="David Libre"/>
              </a:rPr>
              <a:t>Two Paths, Two Legacies: The Ideological Divide Between Hitler and Gandhi</a:t>
            </a:r>
            <a:endParaRPr lang="en-GB" sz="600" dirty="0"/>
          </a:p>
        </p:txBody>
      </p:sp>
      <p:sp>
        <p:nvSpPr>
          <p:cNvPr id="125" name="Google Shape;125;p11"/>
          <p:cNvSpPr txBox="1"/>
          <p:nvPr/>
        </p:nvSpPr>
        <p:spPr>
          <a:xfrm>
            <a:off x="1182287" y="715581"/>
            <a:ext cx="3078900" cy="28569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11600" i="0" u="none" strike="noStrike" cap="none">
                <a:solidFill>
                  <a:srgbClr val="000000"/>
                </a:solidFill>
                <a:latin typeface="Bebas Neue"/>
                <a:ea typeface="Bebas Neue"/>
                <a:cs typeface="Bebas Neue"/>
                <a:sym typeface="Bebas Neue"/>
              </a:rPr>
              <a:t>Adolf</a:t>
            </a:r>
            <a:endParaRPr sz="700"/>
          </a:p>
          <a:p>
            <a:pPr marL="0" marR="0" lvl="0" indent="0" algn="ctr" rtl="0">
              <a:lnSpc>
                <a:spcPct val="80000"/>
              </a:lnSpc>
              <a:spcBef>
                <a:spcPts val="0"/>
              </a:spcBef>
              <a:spcAft>
                <a:spcPts val="0"/>
              </a:spcAft>
              <a:buNone/>
            </a:pPr>
            <a:r>
              <a:rPr lang="en" sz="11600" i="0" u="none" strike="noStrike" cap="none">
                <a:solidFill>
                  <a:srgbClr val="000000"/>
                </a:solidFill>
                <a:latin typeface="Bebas Neue"/>
                <a:ea typeface="Bebas Neue"/>
                <a:cs typeface="Bebas Neue"/>
                <a:sym typeface="Bebas Neue"/>
              </a:rPr>
              <a:t>Hitler</a:t>
            </a:r>
            <a:endParaRPr sz="7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29"/>
        <p:cNvGrpSpPr/>
        <p:nvPr/>
      </p:nvGrpSpPr>
      <p:grpSpPr>
        <a:xfrm>
          <a:off x="0" y="0"/>
          <a:ext cx="0" cy="0"/>
          <a:chOff x="0" y="0"/>
          <a:chExt cx="0" cy="0"/>
        </a:xfrm>
      </p:grpSpPr>
      <p:sp>
        <p:nvSpPr>
          <p:cNvPr id="130" name="Google Shape;130;p12"/>
          <p:cNvSpPr/>
          <p:nvPr/>
        </p:nvSpPr>
        <p:spPr>
          <a:xfrm>
            <a:off x="-864474" y="-256978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3">
              <a:alphaModFix/>
            </a:blip>
            <a:stretch>
              <a:fillRect/>
            </a:stretch>
          </a:blipFill>
          <a:ln>
            <a:noFill/>
          </a:ln>
        </p:spPr>
      </p:sp>
      <p:sp>
        <p:nvSpPr>
          <p:cNvPr id="131" name="Google Shape;131;p12"/>
          <p:cNvSpPr/>
          <p:nvPr/>
        </p:nvSpPr>
        <p:spPr>
          <a:xfrm>
            <a:off x="1295502" y="2571750"/>
            <a:ext cx="2228252" cy="2664576"/>
          </a:xfrm>
          <a:custGeom>
            <a:avLst/>
            <a:gdLst/>
            <a:ahLst/>
            <a:cxnLst/>
            <a:rect l="l" t="t" r="r" b="b"/>
            <a:pathLst>
              <a:path w="4456504" h="5329152" extrusionOk="0">
                <a:moveTo>
                  <a:pt x="0" y="0"/>
                </a:moveTo>
                <a:lnTo>
                  <a:pt x="4456503" y="0"/>
                </a:lnTo>
                <a:lnTo>
                  <a:pt x="4456503" y="5329152"/>
                </a:lnTo>
                <a:lnTo>
                  <a:pt x="0" y="5329152"/>
                </a:lnTo>
                <a:lnTo>
                  <a:pt x="0" y="0"/>
                </a:lnTo>
                <a:close/>
              </a:path>
            </a:pathLst>
          </a:custGeom>
          <a:blipFill rotWithShape="1">
            <a:blip r:embed="rId3">
              <a:alphaModFix/>
            </a:blip>
            <a:stretch>
              <a:fillRect/>
            </a:stretch>
          </a:blipFill>
          <a:ln>
            <a:noFill/>
          </a:ln>
        </p:spPr>
      </p:sp>
      <p:sp>
        <p:nvSpPr>
          <p:cNvPr id="132" name="Google Shape;132;p12"/>
          <p:cNvSpPr/>
          <p:nvPr/>
        </p:nvSpPr>
        <p:spPr>
          <a:xfrm rot="-4993356">
            <a:off x="900560" y="4385123"/>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133" name="Google Shape;133;p12"/>
          <p:cNvSpPr/>
          <p:nvPr/>
        </p:nvSpPr>
        <p:spPr>
          <a:xfrm rot="728927">
            <a:off x="2210738" y="2845710"/>
            <a:ext cx="1442582" cy="2108389"/>
          </a:xfrm>
          <a:custGeom>
            <a:avLst/>
            <a:gdLst/>
            <a:ahLst/>
            <a:cxnLst/>
            <a:rect l="l" t="t" r="r" b="b"/>
            <a:pathLst>
              <a:path w="2885164" h="4216778" extrusionOk="0">
                <a:moveTo>
                  <a:pt x="0" y="0"/>
                </a:moveTo>
                <a:lnTo>
                  <a:pt x="2885164" y="0"/>
                </a:lnTo>
                <a:lnTo>
                  <a:pt x="2885164" y="4216778"/>
                </a:lnTo>
                <a:lnTo>
                  <a:pt x="0" y="4216778"/>
                </a:lnTo>
                <a:lnTo>
                  <a:pt x="0" y="0"/>
                </a:lnTo>
                <a:close/>
              </a:path>
            </a:pathLst>
          </a:custGeom>
          <a:blipFill rotWithShape="1">
            <a:blip r:embed="rId5">
              <a:alphaModFix/>
            </a:blip>
            <a:stretch>
              <a:fillRect l="-17613" t="-718" r="-31364" b="-48264"/>
            </a:stretch>
          </a:blipFill>
          <a:ln>
            <a:noFill/>
          </a:ln>
        </p:spPr>
      </p:sp>
      <p:sp>
        <p:nvSpPr>
          <p:cNvPr id="134" name="Google Shape;134;p12"/>
          <p:cNvSpPr/>
          <p:nvPr/>
        </p:nvSpPr>
        <p:spPr>
          <a:xfrm rot="702567">
            <a:off x="2410549" y="2820445"/>
            <a:ext cx="1445076" cy="78822"/>
          </a:xfrm>
          <a:custGeom>
            <a:avLst/>
            <a:gdLst/>
            <a:ahLst/>
            <a:cxnLst/>
            <a:rect l="l" t="t" r="r" b="b"/>
            <a:pathLst>
              <a:path w="2890152" h="157645" extrusionOk="0">
                <a:moveTo>
                  <a:pt x="0" y="0"/>
                </a:moveTo>
                <a:lnTo>
                  <a:pt x="2890153" y="0"/>
                </a:lnTo>
                <a:lnTo>
                  <a:pt x="2890153" y="157644"/>
                </a:lnTo>
                <a:lnTo>
                  <a:pt x="0" y="157644"/>
                </a:lnTo>
                <a:lnTo>
                  <a:pt x="0" y="0"/>
                </a:lnTo>
                <a:close/>
              </a:path>
            </a:pathLst>
          </a:custGeom>
          <a:blipFill rotWithShape="1">
            <a:blip r:embed="rId6">
              <a:alphaModFix/>
            </a:blip>
            <a:stretch>
              <a:fillRect/>
            </a:stretch>
          </a:blipFill>
          <a:ln>
            <a:noFill/>
          </a:ln>
        </p:spPr>
      </p:sp>
      <p:sp>
        <p:nvSpPr>
          <p:cNvPr id="135" name="Google Shape;135;p12"/>
          <p:cNvSpPr/>
          <p:nvPr/>
        </p:nvSpPr>
        <p:spPr>
          <a:xfrm rot="6102567">
            <a:off x="1168902" y="3696735"/>
            <a:ext cx="2119271" cy="115597"/>
          </a:xfrm>
          <a:custGeom>
            <a:avLst/>
            <a:gdLst/>
            <a:ahLst/>
            <a:cxnLst/>
            <a:rect l="l" t="t" r="r" b="b"/>
            <a:pathLst>
              <a:path w="4238543" h="231193" extrusionOk="0">
                <a:moveTo>
                  <a:pt x="0" y="0"/>
                </a:moveTo>
                <a:lnTo>
                  <a:pt x="4238543" y="0"/>
                </a:lnTo>
                <a:lnTo>
                  <a:pt x="4238543" y="231193"/>
                </a:lnTo>
                <a:lnTo>
                  <a:pt x="0" y="231193"/>
                </a:lnTo>
                <a:lnTo>
                  <a:pt x="0" y="0"/>
                </a:lnTo>
                <a:close/>
              </a:path>
            </a:pathLst>
          </a:custGeom>
          <a:blipFill rotWithShape="1">
            <a:blip r:embed="rId6">
              <a:alphaModFix/>
            </a:blip>
            <a:stretch>
              <a:fillRect/>
            </a:stretch>
          </a:blipFill>
          <a:ln>
            <a:noFill/>
          </a:ln>
        </p:spPr>
      </p:sp>
      <p:sp>
        <p:nvSpPr>
          <p:cNvPr id="136" name="Google Shape;136;p12"/>
          <p:cNvSpPr/>
          <p:nvPr/>
        </p:nvSpPr>
        <p:spPr>
          <a:xfrm rot="6102567">
            <a:off x="2588202" y="3988995"/>
            <a:ext cx="2119271" cy="115597"/>
          </a:xfrm>
          <a:custGeom>
            <a:avLst/>
            <a:gdLst/>
            <a:ahLst/>
            <a:cxnLst/>
            <a:rect l="l" t="t" r="r" b="b"/>
            <a:pathLst>
              <a:path w="4238543" h="231193" extrusionOk="0">
                <a:moveTo>
                  <a:pt x="0" y="0"/>
                </a:moveTo>
                <a:lnTo>
                  <a:pt x="4238543" y="0"/>
                </a:lnTo>
                <a:lnTo>
                  <a:pt x="4238543" y="231193"/>
                </a:lnTo>
                <a:lnTo>
                  <a:pt x="0" y="231193"/>
                </a:lnTo>
                <a:lnTo>
                  <a:pt x="0" y="0"/>
                </a:lnTo>
                <a:close/>
              </a:path>
            </a:pathLst>
          </a:custGeom>
          <a:blipFill rotWithShape="1">
            <a:blip r:embed="rId6">
              <a:alphaModFix/>
            </a:blip>
            <a:stretch>
              <a:fillRect/>
            </a:stretch>
          </a:blipFill>
          <a:ln>
            <a:noFill/>
          </a:ln>
        </p:spPr>
      </p:sp>
      <p:sp>
        <p:nvSpPr>
          <p:cNvPr id="137" name="Google Shape;137;p12"/>
          <p:cNvSpPr/>
          <p:nvPr/>
        </p:nvSpPr>
        <p:spPr>
          <a:xfrm rot="702567">
            <a:off x="1980445" y="4895613"/>
            <a:ext cx="1445076" cy="78822"/>
          </a:xfrm>
          <a:custGeom>
            <a:avLst/>
            <a:gdLst/>
            <a:ahLst/>
            <a:cxnLst/>
            <a:rect l="l" t="t" r="r" b="b"/>
            <a:pathLst>
              <a:path w="2890152" h="157645" extrusionOk="0">
                <a:moveTo>
                  <a:pt x="0" y="0"/>
                </a:moveTo>
                <a:lnTo>
                  <a:pt x="2890152" y="0"/>
                </a:lnTo>
                <a:lnTo>
                  <a:pt x="2890152" y="157644"/>
                </a:lnTo>
                <a:lnTo>
                  <a:pt x="0" y="157644"/>
                </a:lnTo>
                <a:lnTo>
                  <a:pt x="0" y="0"/>
                </a:lnTo>
                <a:close/>
              </a:path>
            </a:pathLst>
          </a:custGeom>
          <a:blipFill rotWithShape="1">
            <a:blip r:embed="rId6">
              <a:alphaModFix/>
            </a:blip>
            <a:stretch>
              <a:fillRect/>
            </a:stretch>
          </a:blipFill>
          <a:ln>
            <a:noFill/>
          </a:ln>
        </p:spPr>
      </p:sp>
      <p:sp>
        <p:nvSpPr>
          <p:cNvPr id="138" name="Google Shape;138;p12"/>
          <p:cNvSpPr/>
          <p:nvPr/>
        </p:nvSpPr>
        <p:spPr>
          <a:xfrm rot="-4993356">
            <a:off x="-2955273" y="758378"/>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139" name="Google Shape;139;p12"/>
          <p:cNvSpPr/>
          <p:nvPr/>
        </p:nvSpPr>
        <p:spPr>
          <a:xfrm rot="-4993356">
            <a:off x="-1234773" y="-2736652"/>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140" name="Google Shape;140;p12"/>
          <p:cNvSpPr/>
          <p:nvPr/>
        </p:nvSpPr>
        <p:spPr>
          <a:xfrm rot="-434433">
            <a:off x="426613" y="212449"/>
            <a:ext cx="1975815" cy="2887729"/>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7">
              <a:alphaModFix/>
            </a:blip>
            <a:stretch>
              <a:fillRect/>
            </a:stretch>
          </a:blipFill>
          <a:ln>
            <a:noFill/>
          </a:ln>
        </p:spPr>
      </p:sp>
      <p:sp>
        <p:nvSpPr>
          <p:cNvPr id="141" name="Google Shape;141;p12"/>
          <p:cNvSpPr txBox="1"/>
          <p:nvPr/>
        </p:nvSpPr>
        <p:spPr>
          <a:xfrm>
            <a:off x="4309356" y="849940"/>
            <a:ext cx="43203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Understanding </a:t>
            </a:r>
            <a:endParaRPr sz="700"/>
          </a:p>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the Context</a:t>
            </a:r>
            <a:endParaRPr sz="700"/>
          </a:p>
        </p:txBody>
      </p:sp>
      <p:sp>
        <p:nvSpPr>
          <p:cNvPr id="142" name="Google Shape;142;p12"/>
          <p:cNvSpPr txBox="1"/>
          <p:nvPr/>
        </p:nvSpPr>
        <p:spPr>
          <a:xfrm>
            <a:off x="4930856" y="2895290"/>
            <a:ext cx="3077400" cy="1459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Adolf Hitler, the leader of the Nazi Party, rose to power in Germany during a tumultuous period in history. Understanding the political, economic, and social context of the time is essential to comprehend the factors that contributed to his rise to power and the catastrophic consequences of his reign.</a:t>
            </a:r>
            <a:endParaRPr sz="700"/>
          </a:p>
        </p:txBody>
      </p:sp>
      <p:sp>
        <p:nvSpPr>
          <p:cNvPr id="143" name="Google Shape;143;p12"/>
          <p:cNvSpPr/>
          <p:nvPr/>
        </p:nvSpPr>
        <p:spPr>
          <a:xfrm>
            <a:off x="8436445" y="-3331534"/>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144" name="Google Shape;144;p12"/>
          <p:cNvSpPr/>
          <p:nvPr/>
        </p:nvSpPr>
        <p:spPr>
          <a:xfrm rot="573906">
            <a:off x="1460904" y="2944131"/>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8">
              <a:alphaModFix/>
            </a:blip>
            <a:stretch>
              <a:fillRect/>
            </a:stretch>
          </a:blipFill>
          <a:ln>
            <a:noFill/>
          </a:ln>
        </p:spPr>
      </p:sp>
      <p:grpSp>
        <p:nvGrpSpPr>
          <p:cNvPr id="145" name="Google Shape;145;p12"/>
          <p:cNvGrpSpPr/>
          <p:nvPr/>
        </p:nvGrpSpPr>
        <p:grpSpPr>
          <a:xfrm rot="-838552">
            <a:off x="240203" y="70055"/>
            <a:ext cx="2377208" cy="3164756"/>
            <a:chOff x="1" y="0"/>
            <a:chExt cx="6339222" cy="8439350"/>
          </a:xfrm>
        </p:grpSpPr>
        <p:sp>
          <p:nvSpPr>
            <p:cNvPr id="146" name="Google Shape;146;p12"/>
            <p:cNvSpPr/>
            <p:nvPr/>
          </p:nvSpPr>
          <p:spPr>
            <a:xfrm rot="286213">
              <a:off x="777993" y="218958"/>
              <a:ext cx="5277948" cy="287888"/>
            </a:xfrm>
            <a:custGeom>
              <a:avLst/>
              <a:gdLst/>
              <a:ahLst/>
              <a:cxnLst/>
              <a:rect l="l" t="t" r="r" b="b"/>
              <a:pathLst>
                <a:path w="5277948" h="287888" extrusionOk="0">
                  <a:moveTo>
                    <a:pt x="0" y="0"/>
                  </a:moveTo>
                  <a:lnTo>
                    <a:pt x="5277947" y="0"/>
                  </a:lnTo>
                  <a:lnTo>
                    <a:pt x="5277947" y="287889"/>
                  </a:lnTo>
                  <a:lnTo>
                    <a:pt x="0" y="287889"/>
                  </a:lnTo>
                  <a:lnTo>
                    <a:pt x="0" y="0"/>
                  </a:lnTo>
                  <a:close/>
                </a:path>
              </a:pathLst>
            </a:custGeom>
            <a:blipFill rotWithShape="1">
              <a:blip r:embed="rId6">
                <a:alphaModFix/>
              </a:blip>
              <a:stretch>
                <a:fillRect/>
              </a:stretch>
            </a:blipFill>
            <a:ln>
              <a:noFill/>
            </a:ln>
          </p:spPr>
        </p:sp>
        <p:sp>
          <p:nvSpPr>
            <p:cNvPr id="147" name="Google Shape;147;p12"/>
            <p:cNvSpPr/>
            <p:nvPr/>
          </p:nvSpPr>
          <p:spPr>
            <a:xfrm rot="5686213">
              <a:off x="-3337965" y="3794702"/>
              <a:ext cx="7740357" cy="422201"/>
            </a:xfrm>
            <a:custGeom>
              <a:avLst/>
              <a:gdLst/>
              <a:ahLst/>
              <a:cxnLst/>
              <a:rect l="l" t="t" r="r" b="b"/>
              <a:pathLst>
                <a:path w="7740357" h="422201" extrusionOk="0">
                  <a:moveTo>
                    <a:pt x="0" y="0"/>
                  </a:moveTo>
                  <a:lnTo>
                    <a:pt x="7740357" y="0"/>
                  </a:lnTo>
                  <a:lnTo>
                    <a:pt x="7740357" y="422202"/>
                  </a:lnTo>
                  <a:lnTo>
                    <a:pt x="0" y="422202"/>
                  </a:lnTo>
                  <a:lnTo>
                    <a:pt x="0" y="0"/>
                  </a:lnTo>
                  <a:close/>
                </a:path>
              </a:pathLst>
            </a:custGeom>
            <a:blipFill rotWithShape="1">
              <a:blip r:embed="rId6">
                <a:alphaModFix/>
              </a:blip>
              <a:stretch>
                <a:fillRect/>
              </a:stretch>
            </a:blipFill>
            <a:ln>
              <a:noFill/>
            </a:ln>
          </p:spPr>
        </p:sp>
        <p:sp>
          <p:nvSpPr>
            <p:cNvPr id="148" name="Google Shape;148;p12"/>
            <p:cNvSpPr/>
            <p:nvPr/>
          </p:nvSpPr>
          <p:spPr>
            <a:xfrm rot="5686213">
              <a:off x="1936832" y="4228032"/>
              <a:ext cx="7740357" cy="422201"/>
            </a:xfrm>
            <a:custGeom>
              <a:avLst/>
              <a:gdLst/>
              <a:ahLst/>
              <a:cxnLst/>
              <a:rect l="l" t="t" r="r" b="b"/>
              <a:pathLst>
                <a:path w="7740357" h="422201" extrusionOk="0">
                  <a:moveTo>
                    <a:pt x="0" y="0"/>
                  </a:moveTo>
                  <a:lnTo>
                    <a:pt x="7740357" y="0"/>
                  </a:lnTo>
                  <a:lnTo>
                    <a:pt x="7740357" y="422201"/>
                  </a:lnTo>
                  <a:lnTo>
                    <a:pt x="0" y="422201"/>
                  </a:lnTo>
                  <a:lnTo>
                    <a:pt x="0" y="0"/>
                  </a:lnTo>
                  <a:close/>
                </a:path>
              </a:pathLst>
            </a:custGeom>
            <a:blipFill rotWithShape="1">
              <a:blip r:embed="rId6">
                <a:alphaModFix/>
              </a:blip>
              <a:stretch>
                <a:fillRect/>
              </a:stretch>
            </a:blipFill>
            <a:ln>
              <a:noFill/>
            </a:ln>
          </p:spPr>
        </p:sp>
        <p:sp>
          <p:nvSpPr>
            <p:cNvPr id="149" name="Google Shape;149;p12"/>
            <p:cNvSpPr/>
            <p:nvPr/>
          </p:nvSpPr>
          <p:spPr>
            <a:xfrm rot="286213">
              <a:off x="134305" y="7932504"/>
              <a:ext cx="5277948" cy="287888"/>
            </a:xfrm>
            <a:custGeom>
              <a:avLst/>
              <a:gdLst/>
              <a:ahLst/>
              <a:cxnLst/>
              <a:rect l="l" t="t" r="r" b="b"/>
              <a:pathLst>
                <a:path w="5277948" h="287888" extrusionOk="0">
                  <a:moveTo>
                    <a:pt x="0" y="0"/>
                  </a:moveTo>
                  <a:lnTo>
                    <a:pt x="5277948" y="0"/>
                  </a:lnTo>
                  <a:lnTo>
                    <a:pt x="5277948" y="287888"/>
                  </a:lnTo>
                  <a:lnTo>
                    <a:pt x="0" y="287888"/>
                  </a:lnTo>
                  <a:lnTo>
                    <a:pt x="0" y="0"/>
                  </a:lnTo>
                  <a:close/>
                </a:path>
              </a:pathLst>
            </a:custGeom>
            <a:blipFill rotWithShape="1">
              <a:blip r:embed="rId6">
                <a:alphaModFix/>
              </a:blip>
              <a:stretch>
                <a:fillRect/>
              </a:stretch>
            </a:blipFill>
            <a:ln>
              <a:noFill/>
            </a:ln>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53"/>
        <p:cNvGrpSpPr/>
        <p:nvPr/>
      </p:nvGrpSpPr>
      <p:grpSpPr>
        <a:xfrm>
          <a:off x="0" y="0"/>
          <a:ext cx="0" cy="0"/>
          <a:chOff x="0" y="0"/>
          <a:chExt cx="0" cy="0"/>
        </a:xfrm>
      </p:grpSpPr>
      <p:sp>
        <p:nvSpPr>
          <p:cNvPr id="154" name="Google Shape;154;p13"/>
          <p:cNvSpPr/>
          <p:nvPr/>
        </p:nvSpPr>
        <p:spPr>
          <a:xfrm>
            <a:off x="-5311859" y="3697719"/>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155" name="Google Shape;155;p13"/>
          <p:cNvSpPr/>
          <p:nvPr/>
        </p:nvSpPr>
        <p:spPr>
          <a:xfrm rot="-6330728">
            <a:off x="5784958" y="3856799"/>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56" name="Google Shape;156;p13"/>
          <p:cNvSpPr/>
          <p:nvPr/>
        </p:nvSpPr>
        <p:spPr>
          <a:xfrm rot="-535885">
            <a:off x="-2135894" y="1195244"/>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57" name="Google Shape;157;p13"/>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5">
              <a:alphaModFix/>
            </a:blip>
            <a:stretch>
              <a:fillRect t="-142854"/>
            </a:stretch>
          </a:blipFill>
          <a:ln>
            <a:noFill/>
          </a:ln>
        </p:spPr>
      </p:sp>
      <p:sp>
        <p:nvSpPr>
          <p:cNvPr id="158" name="Google Shape;158;p13"/>
          <p:cNvSpPr txBox="1"/>
          <p:nvPr/>
        </p:nvSpPr>
        <p:spPr>
          <a:xfrm>
            <a:off x="2938800" y="1980475"/>
            <a:ext cx="3266400" cy="338700"/>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The Making of a Dictator</a:t>
            </a:r>
            <a:endParaRPr sz="700"/>
          </a:p>
        </p:txBody>
      </p:sp>
      <p:sp>
        <p:nvSpPr>
          <p:cNvPr id="159" name="Google Shape;159;p13"/>
          <p:cNvSpPr txBox="1"/>
          <p:nvPr/>
        </p:nvSpPr>
        <p:spPr>
          <a:xfrm>
            <a:off x="3180960" y="955979"/>
            <a:ext cx="2782200" cy="1015800"/>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Early Life</a:t>
            </a:r>
            <a:endParaRPr sz="700"/>
          </a:p>
        </p:txBody>
      </p:sp>
      <p:sp>
        <p:nvSpPr>
          <p:cNvPr id="160" name="Google Shape;160;p13"/>
          <p:cNvSpPr txBox="1"/>
          <p:nvPr/>
        </p:nvSpPr>
        <p:spPr>
          <a:xfrm>
            <a:off x="3033353" y="2649609"/>
            <a:ext cx="3077400" cy="1459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Adolf Hitler, the leader of the Nazi Party, rose to power in Germany during a tumultuous period in history. Understanding the political, economic, and social context of the time is essential to comprehend the factors that contributed to his rise to power and the catastrophic consequences of his reign.</a:t>
            </a:r>
            <a:endParaRPr sz="700"/>
          </a:p>
        </p:txBody>
      </p:sp>
      <p:sp>
        <p:nvSpPr>
          <p:cNvPr id="161" name="Google Shape;161;p13"/>
          <p:cNvSpPr/>
          <p:nvPr/>
        </p:nvSpPr>
        <p:spPr>
          <a:xfrm rot="-517051">
            <a:off x="-83518" y="-871142"/>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6">
              <a:alphaModFix/>
            </a:blip>
            <a:stretch>
              <a:fillRect/>
            </a:stretch>
          </a:blipFill>
          <a:ln>
            <a:noFill/>
          </a:ln>
        </p:spPr>
      </p:sp>
      <p:sp>
        <p:nvSpPr>
          <p:cNvPr id="162" name="Google Shape;162;p13"/>
          <p:cNvSpPr/>
          <p:nvPr/>
        </p:nvSpPr>
        <p:spPr>
          <a:xfrm rot="-517051">
            <a:off x="7682176" y="-591856"/>
            <a:ext cx="2516018" cy="3272868"/>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6">
              <a:alphaModFix/>
            </a:blip>
            <a:stretch>
              <a:fillRect/>
            </a:stretch>
          </a:blipFill>
          <a:ln>
            <a:noFill/>
          </a:ln>
        </p:spPr>
      </p:sp>
      <p:sp>
        <p:nvSpPr>
          <p:cNvPr id="163" name="Google Shape;163;p13"/>
          <p:cNvSpPr/>
          <p:nvPr/>
        </p:nvSpPr>
        <p:spPr>
          <a:xfrm>
            <a:off x="8498811" y="2571750"/>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7">
              <a:alphaModFix/>
            </a:blip>
            <a:stretch>
              <a:fillRect/>
            </a:stretch>
          </a:blipFill>
          <a:ln>
            <a:noFill/>
          </a:ln>
        </p:spPr>
      </p:sp>
      <p:sp>
        <p:nvSpPr>
          <p:cNvPr id="164" name="Google Shape;164;p13"/>
          <p:cNvSpPr/>
          <p:nvPr/>
        </p:nvSpPr>
        <p:spPr>
          <a:xfrm rot="-419435">
            <a:off x="354967" y="-28775"/>
            <a:ext cx="1975815" cy="2887729"/>
          </a:xfrm>
          <a:custGeom>
            <a:avLst/>
            <a:gdLst/>
            <a:ahLst/>
            <a:cxnLst/>
            <a:rect l="l" t="t" r="r" b="b"/>
            <a:pathLst>
              <a:path w="3951629" h="5775458" extrusionOk="0">
                <a:moveTo>
                  <a:pt x="0" y="0"/>
                </a:moveTo>
                <a:lnTo>
                  <a:pt x="3951628" y="0"/>
                </a:lnTo>
                <a:lnTo>
                  <a:pt x="3951628" y="5775458"/>
                </a:lnTo>
                <a:lnTo>
                  <a:pt x="0" y="5775458"/>
                </a:lnTo>
                <a:lnTo>
                  <a:pt x="0" y="0"/>
                </a:lnTo>
                <a:close/>
              </a:path>
            </a:pathLst>
          </a:custGeom>
          <a:blipFill rotWithShape="1">
            <a:blip r:embed="rId8">
              <a:alphaModFix/>
            </a:blip>
            <a:stretch>
              <a:fillRect/>
            </a:stretch>
          </a:blipFill>
          <a:ln>
            <a:noFill/>
          </a:ln>
        </p:spPr>
      </p:sp>
      <p:sp>
        <p:nvSpPr>
          <p:cNvPr id="165" name="Google Shape;165;p13"/>
          <p:cNvSpPr/>
          <p:nvPr/>
        </p:nvSpPr>
        <p:spPr>
          <a:xfrm flipH="1">
            <a:off x="186583" y="2329707"/>
            <a:ext cx="1975815" cy="2887729"/>
          </a:xfrm>
          <a:custGeom>
            <a:avLst/>
            <a:gdLst/>
            <a:ahLst/>
            <a:cxnLst/>
            <a:rect l="l" t="t" r="r" b="b"/>
            <a:pathLst>
              <a:path w="3951629" h="5775458" extrusionOk="0">
                <a:moveTo>
                  <a:pt x="3951629" y="0"/>
                </a:moveTo>
                <a:lnTo>
                  <a:pt x="0" y="0"/>
                </a:lnTo>
                <a:lnTo>
                  <a:pt x="0" y="5775457"/>
                </a:lnTo>
                <a:lnTo>
                  <a:pt x="3951629" y="5775457"/>
                </a:lnTo>
                <a:lnTo>
                  <a:pt x="3951629" y="0"/>
                </a:lnTo>
                <a:close/>
              </a:path>
            </a:pathLst>
          </a:custGeom>
          <a:blipFill rotWithShape="1">
            <a:blip r:embed="rId9">
              <a:alphaModFix/>
            </a:blip>
            <a:stretch>
              <a:fillRect/>
            </a:stretch>
          </a:blipFill>
          <a:ln>
            <a:noFill/>
          </a:ln>
        </p:spPr>
      </p:sp>
      <p:sp>
        <p:nvSpPr>
          <p:cNvPr id="166" name="Google Shape;166;p13"/>
          <p:cNvSpPr/>
          <p:nvPr/>
        </p:nvSpPr>
        <p:spPr>
          <a:xfrm rot="295545">
            <a:off x="6764376" y="968798"/>
            <a:ext cx="1975814" cy="2887729"/>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10">
              <a:alphaModFix/>
            </a:blip>
            <a:stretch>
              <a:fillRect/>
            </a:stretch>
          </a:blipFill>
          <a:ln>
            <a:noFill/>
          </a:ln>
        </p:spPr>
      </p:sp>
      <p:sp>
        <p:nvSpPr>
          <p:cNvPr id="167" name="Google Shape;167;p13"/>
          <p:cNvSpPr/>
          <p:nvPr/>
        </p:nvSpPr>
        <p:spPr>
          <a:xfrm rot="1354441">
            <a:off x="7310051" y="783077"/>
            <a:ext cx="1919279" cy="523003"/>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11">
              <a:alphaModFix/>
            </a:blip>
            <a:stretch>
              <a:fillRect/>
            </a:stretch>
          </a:blipFill>
          <a:ln>
            <a:noFill/>
          </a:ln>
        </p:spPr>
      </p:sp>
      <p:sp>
        <p:nvSpPr>
          <p:cNvPr id="168" name="Google Shape;168;p13"/>
          <p:cNvSpPr/>
          <p:nvPr/>
        </p:nvSpPr>
        <p:spPr>
          <a:xfrm rot="340047">
            <a:off x="6473618" y="3436572"/>
            <a:ext cx="3160693" cy="2162579"/>
          </a:xfrm>
          <a:custGeom>
            <a:avLst/>
            <a:gdLst/>
            <a:ahLst/>
            <a:cxnLst/>
            <a:rect l="l" t="t" r="r" b="b"/>
            <a:pathLst>
              <a:path w="6321385" h="4325158" extrusionOk="0">
                <a:moveTo>
                  <a:pt x="0" y="0"/>
                </a:moveTo>
                <a:lnTo>
                  <a:pt x="6321384" y="0"/>
                </a:lnTo>
                <a:lnTo>
                  <a:pt x="6321384" y="4325158"/>
                </a:lnTo>
                <a:lnTo>
                  <a:pt x="0" y="4325158"/>
                </a:lnTo>
                <a:lnTo>
                  <a:pt x="0" y="0"/>
                </a:lnTo>
                <a:close/>
              </a:path>
            </a:pathLst>
          </a:custGeom>
          <a:blipFill rotWithShape="1">
            <a:blip r:embed="rId12">
              <a:alphaModFix/>
            </a:blip>
            <a:stretch>
              <a:fillRect/>
            </a:stretch>
          </a:blipFill>
          <a:ln>
            <a:no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72"/>
        <p:cNvGrpSpPr/>
        <p:nvPr/>
      </p:nvGrpSpPr>
      <p:grpSpPr>
        <a:xfrm>
          <a:off x="0" y="0"/>
          <a:ext cx="0" cy="0"/>
          <a:chOff x="0" y="0"/>
          <a:chExt cx="0" cy="0"/>
        </a:xfrm>
      </p:grpSpPr>
      <p:sp>
        <p:nvSpPr>
          <p:cNvPr id="173" name="Google Shape;173;p14"/>
          <p:cNvSpPr/>
          <p:nvPr/>
        </p:nvSpPr>
        <p:spPr>
          <a:xfrm>
            <a:off x="-317274" y="853419"/>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174" name="Google Shape;174;p14"/>
          <p:cNvSpPr/>
          <p:nvPr/>
        </p:nvSpPr>
        <p:spPr>
          <a:xfrm rot="-5509432">
            <a:off x="73342" y="4018646"/>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75" name="Google Shape;175;p14"/>
          <p:cNvSpPr/>
          <p:nvPr/>
        </p:nvSpPr>
        <p:spPr>
          <a:xfrm rot="10197814">
            <a:off x="8394898" y="-365172"/>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76" name="Google Shape;176;p14"/>
          <p:cNvSpPr/>
          <p:nvPr/>
        </p:nvSpPr>
        <p:spPr>
          <a:xfrm rot="-1776790">
            <a:off x="4121790" y="4558850"/>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5">
              <a:alphaModFix/>
            </a:blip>
            <a:stretch>
              <a:fillRect/>
            </a:stretch>
          </a:blipFill>
          <a:ln>
            <a:noFill/>
          </a:ln>
        </p:spPr>
      </p:sp>
      <p:sp>
        <p:nvSpPr>
          <p:cNvPr id="177" name="Google Shape;177;p14"/>
          <p:cNvSpPr txBox="1"/>
          <p:nvPr/>
        </p:nvSpPr>
        <p:spPr>
          <a:xfrm>
            <a:off x="3493788" y="2546511"/>
            <a:ext cx="4146600" cy="16716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In 1933, Hitler was appointed Chancellor of Germany by President Paul von Hindenburg. Using legal and political maneuvers, as well as intimidation and violence, Hitler swiftly consolidated his power and eliminated political opposition.</a:t>
            </a:r>
            <a:endParaRPr sz="700"/>
          </a:p>
          <a:p>
            <a:pPr marL="0" marR="0" lvl="0" indent="0" algn="ctr" rtl="0">
              <a:lnSpc>
                <a:spcPct val="115000"/>
              </a:lnSpc>
              <a:spcBef>
                <a:spcPts val="0"/>
              </a:spcBef>
              <a:spcAft>
                <a:spcPts val="0"/>
              </a:spcAft>
              <a:buNone/>
            </a:pPr>
            <a:endParaRPr sz="1200" b="1" i="0" u="none" strike="noStrike" cap="none">
              <a:solidFill>
                <a:srgbClr val="FF0000"/>
              </a:solidFill>
              <a:latin typeface="David Libre"/>
              <a:ea typeface="David Libre"/>
              <a:cs typeface="David Libre"/>
              <a:sym typeface="David Libre"/>
            </a:endParaRPr>
          </a:p>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The Reichstag Fire Decree and the Enabling Act granted Hitler dictatorial authority, effectively marking the end of democracy in Germany and the beginning of Nazi tyranny.</a:t>
            </a:r>
            <a:endParaRPr sz="700"/>
          </a:p>
        </p:txBody>
      </p:sp>
      <p:sp>
        <p:nvSpPr>
          <p:cNvPr id="178" name="Google Shape;178;p14"/>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6">
              <a:alphaModFix/>
            </a:blip>
            <a:stretch>
              <a:fillRect t="-142854"/>
            </a:stretch>
          </a:blipFill>
          <a:ln>
            <a:noFill/>
          </a:ln>
        </p:spPr>
      </p:sp>
      <p:sp>
        <p:nvSpPr>
          <p:cNvPr id="179" name="Google Shape;179;p14"/>
          <p:cNvSpPr/>
          <p:nvPr/>
        </p:nvSpPr>
        <p:spPr>
          <a:xfrm rot="10530533">
            <a:off x="-2937932" y="-2578451"/>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5">
              <a:alphaModFix/>
            </a:blip>
            <a:stretch>
              <a:fillRect/>
            </a:stretch>
          </a:blipFill>
          <a:ln>
            <a:noFill/>
          </a:ln>
        </p:spPr>
      </p:sp>
      <p:sp>
        <p:nvSpPr>
          <p:cNvPr id="180" name="Google Shape;180;p14"/>
          <p:cNvSpPr/>
          <p:nvPr/>
        </p:nvSpPr>
        <p:spPr>
          <a:xfrm flipH="1">
            <a:off x="514350" y="69822"/>
            <a:ext cx="1977449" cy="5225853"/>
          </a:xfrm>
          <a:custGeom>
            <a:avLst/>
            <a:gdLst/>
            <a:ahLst/>
            <a:cxnLst/>
            <a:rect l="l" t="t" r="r" b="b"/>
            <a:pathLst>
              <a:path w="3954897" h="10451705" extrusionOk="0">
                <a:moveTo>
                  <a:pt x="3954897" y="0"/>
                </a:moveTo>
                <a:lnTo>
                  <a:pt x="0" y="0"/>
                </a:lnTo>
                <a:lnTo>
                  <a:pt x="0" y="10451705"/>
                </a:lnTo>
                <a:lnTo>
                  <a:pt x="3954897" y="10451705"/>
                </a:lnTo>
                <a:lnTo>
                  <a:pt x="3954897" y="0"/>
                </a:lnTo>
                <a:close/>
              </a:path>
            </a:pathLst>
          </a:custGeom>
          <a:blipFill rotWithShape="1">
            <a:blip r:embed="rId7">
              <a:alphaModFix/>
            </a:blip>
            <a:stretch>
              <a:fillRect l="-49818" r="-30990"/>
            </a:stretch>
          </a:blipFill>
          <a:ln>
            <a:noFill/>
          </a:ln>
        </p:spPr>
      </p:sp>
      <p:sp>
        <p:nvSpPr>
          <p:cNvPr id="181" name="Google Shape;181;p14"/>
          <p:cNvSpPr txBox="1"/>
          <p:nvPr/>
        </p:nvSpPr>
        <p:spPr>
          <a:xfrm>
            <a:off x="3163821" y="581025"/>
            <a:ext cx="48063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From Chancellor</a:t>
            </a:r>
            <a:endParaRPr sz="700"/>
          </a:p>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to Dictator</a:t>
            </a:r>
            <a:endParaRPr sz="700"/>
          </a:p>
        </p:txBody>
      </p:sp>
      <p:sp>
        <p:nvSpPr>
          <p:cNvPr id="182" name="Google Shape;182;p14"/>
          <p:cNvSpPr/>
          <p:nvPr/>
        </p:nvSpPr>
        <p:spPr>
          <a:xfrm rot="340047">
            <a:off x="7249412" y="3359390"/>
            <a:ext cx="3160693" cy="2162579"/>
          </a:xfrm>
          <a:custGeom>
            <a:avLst/>
            <a:gdLst/>
            <a:ahLst/>
            <a:cxnLst/>
            <a:rect l="l" t="t" r="r" b="b"/>
            <a:pathLst>
              <a:path w="6321385" h="4325158" extrusionOk="0">
                <a:moveTo>
                  <a:pt x="0" y="0"/>
                </a:moveTo>
                <a:lnTo>
                  <a:pt x="6321384" y="0"/>
                </a:lnTo>
                <a:lnTo>
                  <a:pt x="6321384" y="4325158"/>
                </a:lnTo>
                <a:lnTo>
                  <a:pt x="0" y="4325158"/>
                </a:lnTo>
                <a:lnTo>
                  <a:pt x="0" y="0"/>
                </a:lnTo>
                <a:close/>
              </a:path>
            </a:pathLst>
          </a:custGeom>
          <a:blipFill rotWithShape="1">
            <a:blip r:embed="rId8">
              <a:alphaModFix/>
            </a:blip>
            <a:stretch>
              <a:fillRect/>
            </a:stretch>
          </a:blipFill>
          <a:ln>
            <a:no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86"/>
        <p:cNvGrpSpPr/>
        <p:nvPr/>
      </p:nvGrpSpPr>
      <p:grpSpPr>
        <a:xfrm>
          <a:off x="0" y="0"/>
          <a:ext cx="0" cy="0"/>
          <a:chOff x="0" y="0"/>
          <a:chExt cx="0" cy="0"/>
        </a:xfrm>
      </p:grpSpPr>
      <p:sp>
        <p:nvSpPr>
          <p:cNvPr id="187" name="Google Shape;187;p15"/>
          <p:cNvSpPr/>
          <p:nvPr/>
        </p:nvSpPr>
        <p:spPr>
          <a:xfrm rot="10530533">
            <a:off x="-2937932" y="-2578451"/>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grpSp>
        <p:nvGrpSpPr>
          <p:cNvPr id="188" name="Google Shape;188;p15"/>
          <p:cNvGrpSpPr/>
          <p:nvPr/>
        </p:nvGrpSpPr>
        <p:grpSpPr>
          <a:xfrm>
            <a:off x="2024821" y="1323456"/>
            <a:ext cx="5094337" cy="2751767"/>
            <a:chOff x="0" y="133350"/>
            <a:chExt cx="13584900" cy="7338046"/>
          </a:xfrm>
        </p:grpSpPr>
        <p:sp>
          <p:nvSpPr>
            <p:cNvPr id="189" name="Google Shape;189;p15"/>
            <p:cNvSpPr txBox="1"/>
            <p:nvPr/>
          </p:nvSpPr>
          <p:spPr>
            <a:xfrm>
              <a:off x="180213" y="2941542"/>
              <a:ext cx="13224527" cy="987702"/>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The Great War and Its Aftermath</a:t>
              </a:r>
              <a:endParaRPr sz="700"/>
            </a:p>
          </p:txBody>
        </p:sp>
        <p:sp>
          <p:nvSpPr>
            <p:cNvPr id="190" name="Google Shape;190;p15"/>
            <p:cNvSpPr txBox="1"/>
            <p:nvPr/>
          </p:nvSpPr>
          <p:spPr>
            <a:xfrm>
              <a:off x="651620" y="133350"/>
              <a:ext cx="12281700" cy="2709000"/>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World War I</a:t>
              </a:r>
              <a:endParaRPr sz="700"/>
            </a:p>
          </p:txBody>
        </p:sp>
        <p:sp>
          <p:nvSpPr>
            <p:cNvPr id="191" name="Google Shape;191;p15"/>
            <p:cNvSpPr txBox="1"/>
            <p:nvPr/>
          </p:nvSpPr>
          <p:spPr>
            <a:xfrm>
              <a:off x="0" y="4713196"/>
              <a:ext cx="13584900" cy="2758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During World War I, Hitler served as a soldier in the German army, where he was decorated for bravery and wounded in combat. The war's end in 1918 left Germany in a state of political and economic turmoil, with widespread discontent and social unrest. Hitler's experiences during the war and its aftermath would later fuel his political ambitions and extremist ideologies.</a:t>
              </a:r>
              <a:endParaRPr sz="700"/>
            </a:p>
          </p:txBody>
        </p:sp>
      </p:grpSp>
      <p:sp>
        <p:nvSpPr>
          <p:cNvPr id="192" name="Google Shape;192;p15"/>
          <p:cNvSpPr/>
          <p:nvPr/>
        </p:nvSpPr>
        <p:spPr>
          <a:xfrm rot="-517051">
            <a:off x="-798474" y="3341418"/>
            <a:ext cx="2516018" cy="3272869"/>
          </a:xfrm>
          <a:custGeom>
            <a:avLst/>
            <a:gdLst/>
            <a:ahLst/>
            <a:cxnLst/>
            <a:rect l="l" t="t" r="r" b="b"/>
            <a:pathLst>
              <a:path w="5032035" h="6545737" extrusionOk="0">
                <a:moveTo>
                  <a:pt x="0" y="0"/>
                </a:moveTo>
                <a:lnTo>
                  <a:pt x="5032036" y="0"/>
                </a:lnTo>
                <a:lnTo>
                  <a:pt x="5032036" y="6545737"/>
                </a:lnTo>
                <a:lnTo>
                  <a:pt x="0" y="6545737"/>
                </a:lnTo>
                <a:lnTo>
                  <a:pt x="0" y="0"/>
                </a:lnTo>
                <a:close/>
              </a:path>
            </a:pathLst>
          </a:custGeom>
          <a:blipFill rotWithShape="1">
            <a:blip r:embed="rId4">
              <a:alphaModFix/>
            </a:blip>
            <a:stretch>
              <a:fillRect/>
            </a:stretch>
          </a:blipFill>
          <a:ln>
            <a:noFill/>
          </a:ln>
        </p:spPr>
      </p:sp>
      <p:sp>
        <p:nvSpPr>
          <p:cNvPr id="193" name="Google Shape;193;p15"/>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5">
              <a:alphaModFix/>
            </a:blip>
            <a:stretch>
              <a:fillRect t="-142854"/>
            </a:stretch>
          </a:blipFill>
          <a:ln>
            <a:noFill/>
          </a:ln>
        </p:spPr>
      </p:sp>
      <p:sp>
        <p:nvSpPr>
          <p:cNvPr id="194" name="Google Shape;194;p15"/>
          <p:cNvSpPr/>
          <p:nvPr/>
        </p:nvSpPr>
        <p:spPr>
          <a:xfrm rot="-376185">
            <a:off x="-715381" y="20418"/>
            <a:ext cx="3029275" cy="2072662"/>
          </a:xfrm>
          <a:custGeom>
            <a:avLst/>
            <a:gdLst/>
            <a:ahLst/>
            <a:cxnLst/>
            <a:rect l="l" t="t" r="r" b="b"/>
            <a:pathLst>
              <a:path w="6058549" h="4145323" extrusionOk="0">
                <a:moveTo>
                  <a:pt x="0" y="0"/>
                </a:moveTo>
                <a:lnTo>
                  <a:pt x="6058549" y="0"/>
                </a:lnTo>
                <a:lnTo>
                  <a:pt x="6058549" y="4145323"/>
                </a:lnTo>
                <a:lnTo>
                  <a:pt x="0" y="4145323"/>
                </a:lnTo>
                <a:lnTo>
                  <a:pt x="0" y="0"/>
                </a:lnTo>
                <a:close/>
              </a:path>
            </a:pathLst>
          </a:custGeom>
          <a:blipFill rotWithShape="1">
            <a:blip r:embed="rId6">
              <a:alphaModFix/>
            </a:blip>
            <a:stretch>
              <a:fillRect/>
            </a:stretch>
          </a:blipFill>
          <a:ln>
            <a:noFill/>
          </a:ln>
        </p:spPr>
      </p:sp>
      <p:sp>
        <p:nvSpPr>
          <p:cNvPr id="195" name="Google Shape;195;p15"/>
          <p:cNvSpPr/>
          <p:nvPr/>
        </p:nvSpPr>
        <p:spPr>
          <a:xfrm>
            <a:off x="5727683" y="3728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196" name="Google Shape;196;p15"/>
          <p:cNvSpPr/>
          <p:nvPr/>
        </p:nvSpPr>
        <p:spPr>
          <a:xfrm>
            <a:off x="-697008" y="2083662"/>
            <a:ext cx="2645550" cy="3866574"/>
          </a:xfrm>
          <a:custGeom>
            <a:avLst/>
            <a:gdLst/>
            <a:ahLst/>
            <a:cxnLst/>
            <a:rect l="l" t="t" r="r" b="b"/>
            <a:pathLst>
              <a:path w="5291100" h="7733147" extrusionOk="0">
                <a:moveTo>
                  <a:pt x="0" y="0"/>
                </a:moveTo>
                <a:lnTo>
                  <a:pt x="5291100" y="0"/>
                </a:lnTo>
                <a:lnTo>
                  <a:pt x="5291100" y="7733147"/>
                </a:lnTo>
                <a:lnTo>
                  <a:pt x="0" y="7733147"/>
                </a:lnTo>
                <a:lnTo>
                  <a:pt x="0" y="0"/>
                </a:lnTo>
                <a:close/>
              </a:path>
            </a:pathLst>
          </a:custGeom>
          <a:blipFill rotWithShape="1">
            <a:blip r:embed="rId7">
              <a:alphaModFix/>
            </a:blip>
            <a:stretch>
              <a:fillRect/>
            </a:stretch>
          </a:blipFill>
          <a:ln>
            <a:noFill/>
          </a:ln>
        </p:spPr>
      </p:sp>
      <p:sp>
        <p:nvSpPr>
          <p:cNvPr id="197" name="Google Shape;197;p15"/>
          <p:cNvSpPr/>
          <p:nvPr/>
        </p:nvSpPr>
        <p:spPr>
          <a:xfrm rot="6385638">
            <a:off x="6844319" y="-2191133"/>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4">
              <a:alphaModFix/>
            </a:blip>
            <a:stretch>
              <a:fillRect/>
            </a:stretch>
          </a:blipFill>
          <a:ln>
            <a:noFill/>
          </a:ln>
        </p:spPr>
      </p:sp>
      <p:sp>
        <p:nvSpPr>
          <p:cNvPr id="198" name="Google Shape;198;p15"/>
          <p:cNvSpPr/>
          <p:nvPr/>
        </p:nvSpPr>
        <p:spPr>
          <a:xfrm rot="5400000">
            <a:off x="1250405" y="-318868"/>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8">
              <a:alphaModFix/>
            </a:blip>
            <a:stretch>
              <a:fillRect/>
            </a:stretch>
          </a:blipFill>
          <a:ln>
            <a:noFill/>
          </a:ln>
        </p:spPr>
      </p:sp>
      <p:sp>
        <p:nvSpPr>
          <p:cNvPr id="199" name="Google Shape;199;p15"/>
          <p:cNvSpPr/>
          <p:nvPr/>
        </p:nvSpPr>
        <p:spPr>
          <a:xfrm rot="10186132">
            <a:off x="7014550" y="795248"/>
            <a:ext cx="1919278" cy="523003"/>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8">
              <a:alphaModFix/>
            </a:blip>
            <a:stretch>
              <a:fillRect/>
            </a:stretch>
          </a:blipFill>
          <a:ln>
            <a:noFill/>
          </a:ln>
        </p:spPr>
      </p:sp>
      <p:sp>
        <p:nvSpPr>
          <p:cNvPr id="200" name="Google Shape;200;p15"/>
          <p:cNvSpPr/>
          <p:nvPr/>
        </p:nvSpPr>
        <p:spPr>
          <a:xfrm rot="-10407520">
            <a:off x="3341029" y="4303317"/>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9">
              <a:alphaModFix/>
            </a:blip>
            <a:stretch>
              <a:fillRect/>
            </a:stretch>
          </a:blipFill>
          <a:ln>
            <a:noFill/>
          </a:ln>
        </p:spPr>
      </p:sp>
      <p:sp>
        <p:nvSpPr>
          <p:cNvPr id="201" name="Google Shape;201;p15"/>
          <p:cNvSpPr/>
          <p:nvPr/>
        </p:nvSpPr>
        <p:spPr>
          <a:xfrm rot="-415573">
            <a:off x="7412261" y="1127886"/>
            <a:ext cx="1975815" cy="2887729"/>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10">
              <a:alphaModFix/>
            </a:blip>
            <a:stretch>
              <a:fillRect/>
            </a:stretch>
          </a:blipFill>
          <a:ln>
            <a:noFill/>
          </a:ln>
        </p:spPr>
      </p:sp>
      <p:sp>
        <p:nvSpPr>
          <p:cNvPr id="202" name="Google Shape;202;p15"/>
          <p:cNvSpPr/>
          <p:nvPr/>
        </p:nvSpPr>
        <p:spPr>
          <a:xfrm rot="5002921">
            <a:off x="3473093" y="-3374594"/>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11">
              <a:alphaModFix/>
            </a:blip>
            <a:stretch>
              <a:fillRect/>
            </a:stretch>
          </a:blipFill>
          <a:ln>
            <a:no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1015800"/>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The Rise of the Nazi Party</a:t>
            </a:r>
            <a:endParaRPr sz="700"/>
          </a:p>
        </p:txBody>
      </p:sp>
      <p:grpSp>
        <p:nvGrpSpPr>
          <p:cNvPr id="227" name="Google Shape;227;p17"/>
          <p:cNvGrpSpPr/>
          <p:nvPr/>
        </p:nvGrpSpPr>
        <p:grpSpPr>
          <a:xfrm>
            <a:off x="1002750" y="1829995"/>
            <a:ext cx="7711223" cy="369450"/>
            <a:chOff x="6" y="-57150"/>
            <a:chExt cx="20563262" cy="985200"/>
          </a:xfrm>
        </p:grpSpPr>
        <p:sp>
          <p:nvSpPr>
            <p:cNvPr id="228" name="Google Shape;228;p17"/>
            <p:cNvSpPr txBox="1"/>
            <p:nvPr/>
          </p:nvSpPr>
          <p:spPr>
            <a:xfrm>
              <a:off x="6" y="-23337"/>
              <a:ext cx="67692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Post-War Turmoil:</a:t>
              </a:r>
              <a:endParaRPr sz="700"/>
            </a:p>
          </p:txBody>
        </p:sp>
        <p:sp>
          <p:nvSpPr>
            <p:cNvPr id="229" name="Google Shape;229;p17"/>
            <p:cNvSpPr txBox="1"/>
            <p:nvPr/>
          </p:nvSpPr>
          <p:spPr>
            <a:xfrm>
              <a:off x="6978368" y="-57150"/>
              <a:ext cx="13584900" cy="985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Germany faced instability and economic hardship after World War I, creating a breeding ground for discontent and radical ideologies.</a:t>
              </a:r>
              <a:endParaRPr sz="700"/>
            </a:p>
          </p:txBody>
        </p:sp>
      </p:grpSp>
      <p:grpSp>
        <p:nvGrpSpPr>
          <p:cNvPr id="230" name="Google Shape;230;p17"/>
          <p:cNvGrpSpPr/>
          <p:nvPr/>
        </p:nvGrpSpPr>
        <p:grpSpPr>
          <a:xfrm>
            <a:off x="1002748" y="2609796"/>
            <a:ext cx="7711246" cy="410051"/>
            <a:chOff x="0" y="-57150"/>
            <a:chExt cx="20563322" cy="1093470"/>
          </a:xfrm>
        </p:grpSpPr>
        <p:sp>
          <p:nvSpPr>
            <p:cNvPr id="231" name="Google Shape;231;p17"/>
            <p:cNvSpPr txBox="1"/>
            <p:nvPr/>
          </p:nvSpPr>
          <p:spPr>
            <a:xfrm>
              <a:off x="0" y="-23316"/>
              <a:ext cx="6067723" cy="987702"/>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Hitler's Ideology:</a:t>
              </a:r>
              <a:endParaRPr sz="700"/>
            </a:p>
          </p:txBody>
        </p:sp>
        <p:sp>
          <p:nvSpPr>
            <p:cNvPr id="232" name="Google Shape;232;p17"/>
            <p:cNvSpPr txBox="1"/>
            <p:nvPr/>
          </p:nvSpPr>
          <p:spPr>
            <a:xfrm>
              <a:off x="6978368" y="-57150"/>
              <a:ext cx="13584954" cy="109347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Adolf Hitler capitalized on this unrest, promoting nationalist and</a:t>
              </a:r>
              <a:endParaRPr sz="700"/>
            </a:p>
            <a:p>
              <a:pPr marL="0" marR="0" lvl="0" indent="0" algn="l" rtl="0">
                <a:lnSpc>
                  <a:spcPct val="139958"/>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anti-Semitic beliefs that resonated with disillusioned citizens.</a:t>
              </a:r>
              <a:endParaRPr sz="700"/>
            </a:p>
          </p:txBody>
        </p:sp>
      </p:grpSp>
      <p:grpSp>
        <p:nvGrpSpPr>
          <p:cNvPr id="233" name="Google Shape;233;p17"/>
          <p:cNvGrpSpPr/>
          <p:nvPr/>
        </p:nvGrpSpPr>
        <p:grpSpPr>
          <a:xfrm>
            <a:off x="1002748" y="3389597"/>
            <a:ext cx="7711226" cy="369450"/>
            <a:chOff x="0" y="-57150"/>
            <a:chExt cx="20563268" cy="985200"/>
          </a:xfrm>
        </p:grpSpPr>
        <p:sp>
          <p:nvSpPr>
            <p:cNvPr id="234" name="Google Shape;234;p17"/>
            <p:cNvSpPr txBox="1"/>
            <p:nvPr/>
          </p:nvSpPr>
          <p:spPr>
            <a:xfrm>
              <a:off x="0" y="-23316"/>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Party Formation:</a:t>
              </a:r>
              <a:endParaRPr sz="700"/>
            </a:p>
          </p:txBody>
        </p:sp>
        <p:sp>
          <p:nvSpPr>
            <p:cNvPr id="235" name="Google Shape;235;p17"/>
            <p:cNvSpPr txBox="1"/>
            <p:nvPr/>
          </p:nvSpPr>
          <p:spPr>
            <a:xfrm>
              <a:off x="6978368" y="-57150"/>
              <a:ext cx="13584900" cy="985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In 1919, Hitler joined the German Workers' Party, which later transformed into the National Socialist German Workers' Party, or Nazi Party.</a:t>
              </a:r>
              <a:endParaRPr sz="700"/>
            </a:p>
          </p:txBody>
        </p:sp>
      </p:grpSp>
      <p:grpSp>
        <p:nvGrpSpPr>
          <p:cNvPr id="236" name="Google Shape;236;p17"/>
          <p:cNvGrpSpPr/>
          <p:nvPr/>
        </p:nvGrpSpPr>
        <p:grpSpPr>
          <a:xfrm>
            <a:off x="1002748" y="4169398"/>
            <a:ext cx="7711226" cy="369450"/>
            <a:chOff x="0" y="-57150"/>
            <a:chExt cx="20563268" cy="985200"/>
          </a:xfrm>
        </p:grpSpPr>
        <p:sp>
          <p:nvSpPr>
            <p:cNvPr id="237" name="Google Shape;237;p17"/>
            <p:cNvSpPr txBox="1"/>
            <p:nvPr/>
          </p:nvSpPr>
          <p:spPr>
            <a:xfrm>
              <a:off x="0" y="-23316"/>
              <a:ext cx="66471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Hitler's Leadership:</a:t>
              </a:r>
              <a:endParaRPr sz="700"/>
            </a:p>
          </p:txBody>
        </p:sp>
        <p:sp>
          <p:nvSpPr>
            <p:cNvPr id="238" name="Google Shape;238;p17"/>
            <p:cNvSpPr txBox="1"/>
            <p:nvPr/>
          </p:nvSpPr>
          <p:spPr>
            <a:xfrm>
              <a:off x="6978368" y="-57150"/>
              <a:ext cx="13584900" cy="985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Through impassioned speeches, and extreme ideology, he quickly rose to prominence within the party, laying the groundwork for his rise to power.</a:t>
              </a:r>
              <a:endParaRPr sz="700"/>
            </a:p>
          </p:txBody>
        </p:sp>
      </p:gr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62"/>
        <p:cNvGrpSpPr/>
        <p:nvPr/>
      </p:nvGrpSpPr>
      <p:grpSpPr>
        <a:xfrm>
          <a:off x="0" y="0"/>
          <a:ext cx="0" cy="0"/>
          <a:chOff x="0" y="0"/>
          <a:chExt cx="0" cy="0"/>
        </a:xfrm>
      </p:grpSpPr>
      <p:sp>
        <p:nvSpPr>
          <p:cNvPr id="263" name="Google Shape;263;p19"/>
          <p:cNvSpPr txBox="1"/>
          <p:nvPr/>
        </p:nvSpPr>
        <p:spPr>
          <a:xfrm>
            <a:off x="496125" y="856975"/>
            <a:ext cx="3542700" cy="338700"/>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Appointment as Chancellor</a:t>
            </a:r>
            <a:endParaRPr sz="700"/>
          </a:p>
        </p:txBody>
      </p:sp>
      <p:sp>
        <p:nvSpPr>
          <p:cNvPr id="264" name="Google Shape;264;p19"/>
          <p:cNvSpPr txBox="1"/>
          <p:nvPr/>
        </p:nvSpPr>
        <p:spPr>
          <a:xfrm>
            <a:off x="798675" y="1369441"/>
            <a:ext cx="2937600" cy="822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In 1933, Adolf Hitler was appointed Chancellor of Germany by President Paul von Hindenburg, leveraging his growing influence within the Nazi Party.</a:t>
            </a:r>
            <a:endParaRPr sz="700"/>
          </a:p>
        </p:txBody>
      </p:sp>
      <p:sp>
        <p:nvSpPr>
          <p:cNvPr id="265" name="Google Shape;265;p19"/>
          <p:cNvSpPr txBox="1"/>
          <p:nvPr/>
        </p:nvSpPr>
        <p:spPr>
          <a:xfrm>
            <a:off x="5109889" y="856975"/>
            <a:ext cx="3175500" cy="338700"/>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Consolidation of Power</a:t>
            </a:r>
            <a:endParaRPr sz="700"/>
          </a:p>
        </p:txBody>
      </p:sp>
      <p:sp>
        <p:nvSpPr>
          <p:cNvPr id="266" name="Google Shape;266;p19"/>
          <p:cNvSpPr txBox="1"/>
          <p:nvPr/>
        </p:nvSpPr>
        <p:spPr>
          <a:xfrm>
            <a:off x="4926289" y="1369441"/>
            <a:ext cx="3542700" cy="822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Through legal and political maneuvers, intimidation, and violence, Hitler swiftly eliminated political opposition and consolidated his power, centralizing authority under the Nazi regime.</a:t>
            </a:r>
            <a:endParaRPr sz="700"/>
          </a:p>
        </p:txBody>
      </p:sp>
      <p:grpSp>
        <p:nvGrpSpPr>
          <p:cNvPr id="267" name="Google Shape;267;p19"/>
          <p:cNvGrpSpPr/>
          <p:nvPr/>
        </p:nvGrpSpPr>
        <p:grpSpPr>
          <a:xfrm>
            <a:off x="1918686" y="2932496"/>
            <a:ext cx="5306625" cy="1542025"/>
            <a:chOff x="0" y="-95250"/>
            <a:chExt cx="14151000" cy="4112066"/>
          </a:xfrm>
        </p:grpSpPr>
        <p:sp>
          <p:nvSpPr>
            <p:cNvPr id="268" name="Google Shape;268;p19"/>
            <p:cNvSpPr txBox="1"/>
            <p:nvPr/>
          </p:nvSpPr>
          <p:spPr>
            <a:xfrm>
              <a:off x="0" y="-95250"/>
              <a:ext cx="14151000" cy="903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Reichstag Fire Decree and Enabling Act</a:t>
              </a:r>
              <a:endParaRPr sz="700"/>
            </a:p>
          </p:txBody>
        </p:sp>
        <p:sp>
          <p:nvSpPr>
            <p:cNvPr id="269" name="Google Shape;269;p19"/>
            <p:cNvSpPr txBox="1"/>
            <p:nvPr/>
          </p:nvSpPr>
          <p:spPr>
            <a:xfrm>
              <a:off x="1034541" y="1258616"/>
              <a:ext cx="12081900" cy="2758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Hitler exploited the Reichstag fire in February 1933 to push through the Reichstag Fire Decree, suspending civil liberties and enabling the suppression of political opponents. Subsequently, the Enabling Act granted Hitler dictatorial authority, effectively ending democracy in Germany and paving the way for Nazi tyranny.</a:t>
              </a:r>
              <a:endParaRPr sz="700"/>
            </a:p>
          </p:txBody>
        </p:sp>
      </p:grpSp>
      <p:sp>
        <p:nvSpPr>
          <p:cNvPr id="270" name="Google Shape;270;p19"/>
          <p:cNvSpPr/>
          <p:nvPr/>
        </p:nvSpPr>
        <p:spPr>
          <a:xfrm rot="3483315">
            <a:off x="-5999956" y="-145925"/>
            <a:ext cx="8129084" cy="4054381"/>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71" name="Google Shape;271;p19"/>
          <p:cNvSpPr/>
          <p:nvPr/>
        </p:nvSpPr>
        <p:spPr>
          <a:xfrm rot="-10029237">
            <a:off x="7573700" y="-2642819"/>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272" name="Google Shape;272;p19"/>
          <p:cNvSpPr/>
          <p:nvPr/>
        </p:nvSpPr>
        <p:spPr>
          <a:xfrm rot="-488052">
            <a:off x="85190" y="2688309"/>
            <a:ext cx="1645233" cy="2404571"/>
          </a:xfrm>
          <a:custGeom>
            <a:avLst/>
            <a:gdLst/>
            <a:ahLst/>
            <a:cxnLst/>
            <a:rect l="l" t="t" r="r" b="b"/>
            <a:pathLst>
              <a:path w="3290465" h="4809141" extrusionOk="0">
                <a:moveTo>
                  <a:pt x="0" y="0"/>
                </a:moveTo>
                <a:lnTo>
                  <a:pt x="3290464" y="0"/>
                </a:lnTo>
                <a:lnTo>
                  <a:pt x="3290464" y="4809141"/>
                </a:lnTo>
                <a:lnTo>
                  <a:pt x="0" y="4809141"/>
                </a:lnTo>
                <a:lnTo>
                  <a:pt x="0" y="0"/>
                </a:lnTo>
                <a:close/>
              </a:path>
            </a:pathLst>
          </a:custGeom>
          <a:blipFill rotWithShape="1">
            <a:blip r:embed="rId4">
              <a:alphaModFix/>
            </a:blip>
            <a:stretch>
              <a:fillRect/>
            </a:stretch>
          </a:blipFill>
          <a:ln>
            <a:noFill/>
          </a:ln>
        </p:spPr>
      </p:sp>
      <p:grpSp>
        <p:nvGrpSpPr>
          <p:cNvPr id="273" name="Google Shape;273;p19"/>
          <p:cNvGrpSpPr/>
          <p:nvPr/>
        </p:nvGrpSpPr>
        <p:grpSpPr>
          <a:xfrm rot="-764728">
            <a:off x="-74832" y="2577663"/>
            <a:ext cx="1969667" cy="2656586"/>
            <a:chOff x="0" y="0"/>
            <a:chExt cx="5252445" cy="7084230"/>
          </a:xfrm>
        </p:grpSpPr>
        <p:sp>
          <p:nvSpPr>
            <p:cNvPr id="274" name="Google Shape;274;p19"/>
            <p:cNvSpPr/>
            <p:nvPr/>
          </p:nvSpPr>
          <p:spPr>
            <a:xfrm rot="286213">
              <a:off x="653069" y="183800"/>
              <a:ext cx="4430460" cy="241661"/>
            </a:xfrm>
            <a:custGeom>
              <a:avLst/>
              <a:gdLst/>
              <a:ahLst/>
              <a:cxnLst/>
              <a:rect l="l" t="t" r="r" b="b"/>
              <a:pathLst>
                <a:path w="4430460" h="241661" extrusionOk="0">
                  <a:moveTo>
                    <a:pt x="0" y="0"/>
                  </a:moveTo>
                  <a:lnTo>
                    <a:pt x="4430460" y="0"/>
                  </a:lnTo>
                  <a:lnTo>
                    <a:pt x="4430460" y="241661"/>
                  </a:lnTo>
                  <a:lnTo>
                    <a:pt x="0" y="241661"/>
                  </a:lnTo>
                  <a:lnTo>
                    <a:pt x="0" y="0"/>
                  </a:lnTo>
                  <a:close/>
                </a:path>
              </a:pathLst>
            </a:custGeom>
            <a:blipFill rotWithShape="1">
              <a:blip r:embed="rId5">
                <a:alphaModFix/>
              </a:blip>
              <a:stretch>
                <a:fillRect/>
              </a:stretch>
            </a:blipFill>
            <a:ln>
              <a:noFill/>
            </a:ln>
          </p:spPr>
        </p:sp>
        <p:sp>
          <p:nvSpPr>
            <p:cNvPr id="275" name="Google Shape;275;p19"/>
            <p:cNvSpPr/>
            <p:nvPr/>
          </p:nvSpPr>
          <p:spPr>
            <a:xfrm rot="5686213">
              <a:off x="-2801983" y="3185382"/>
              <a:ext cx="6497476" cy="354408"/>
            </a:xfrm>
            <a:custGeom>
              <a:avLst/>
              <a:gdLst/>
              <a:ahLst/>
              <a:cxnLst/>
              <a:rect l="l" t="t" r="r" b="b"/>
              <a:pathLst>
                <a:path w="6497476" h="354408" extrusionOk="0">
                  <a:moveTo>
                    <a:pt x="0" y="0"/>
                  </a:moveTo>
                  <a:lnTo>
                    <a:pt x="6497476" y="0"/>
                  </a:lnTo>
                  <a:lnTo>
                    <a:pt x="6497476" y="354407"/>
                  </a:lnTo>
                  <a:lnTo>
                    <a:pt x="0" y="354407"/>
                  </a:lnTo>
                  <a:lnTo>
                    <a:pt x="0" y="0"/>
                  </a:lnTo>
                  <a:close/>
                </a:path>
              </a:pathLst>
            </a:custGeom>
            <a:blipFill rotWithShape="1">
              <a:blip r:embed="rId5">
                <a:alphaModFix/>
              </a:blip>
              <a:stretch>
                <a:fillRect/>
              </a:stretch>
            </a:blipFill>
            <a:ln>
              <a:noFill/>
            </a:ln>
          </p:spPr>
        </p:sp>
        <p:sp>
          <p:nvSpPr>
            <p:cNvPr id="276" name="Google Shape;276;p19"/>
            <p:cNvSpPr/>
            <p:nvPr/>
          </p:nvSpPr>
          <p:spPr>
            <a:xfrm rot="5686213">
              <a:off x="1556953" y="3549131"/>
              <a:ext cx="6497476" cy="354408"/>
            </a:xfrm>
            <a:custGeom>
              <a:avLst/>
              <a:gdLst/>
              <a:ahLst/>
              <a:cxnLst/>
              <a:rect l="l" t="t" r="r" b="b"/>
              <a:pathLst>
                <a:path w="6497476" h="354408" extrusionOk="0">
                  <a:moveTo>
                    <a:pt x="0" y="0"/>
                  </a:moveTo>
                  <a:lnTo>
                    <a:pt x="6497476" y="0"/>
                  </a:lnTo>
                  <a:lnTo>
                    <a:pt x="6497476" y="354407"/>
                  </a:lnTo>
                  <a:lnTo>
                    <a:pt x="0" y="354407"/>
                  </a:lnTo>
                  <a:lnTo>
                    <a:pt x="0" y="0"/>
                  </a:lnTo>
                  <a:close/>
                </a:path>
              </a:pathLst>
            </a:custGeom>
            <a:blipFill rotWithShape="1">
              <a:blip r:embed="rId5">
                <a:alphaModFix/>
              </a:blip>
              <a:stretch>
                <a:fillRect/>
              </a:stretch>
            </a:blipFill>
            <a:ln>
              <a:noFill/>
            </a:ln>
          </p:spPr>
        </p:sp>
        <p:sp>
          <p:nvSpPr>
            <p:cNvPr id="277" name="Google Shape;277;p19"/>
            <p:cNvSpPr/>
            <p:nvPr/>
          </p:nvSpPr>
          <p:spPr>
            <a:xfrm rot="286213">
              <a:off x="112739" y="6658770"/>
              <a:ext cx="4430460" cy="241661"/>
            </a:xfrm>
            <a:custGeom>
              <a:avLst/>
              <a:gdLst/>
              <a:ahLst/>
              <a:cxnLst/>
              <a:rect l="l" t="t" r="r" b="b"/>
              <a:pathLst>
                <a:path w="4430460" h="241661" extrusionOk="0">
                  <a:moveTo>
                    <a:pt x="0" y="0"/>
                  </a:moveTo>
                  <a:lnTo>
                    <a:pt x="4430460" y="0"/>
                  </a:lnTo>
                  <a:lnTo>
                    <a:pt x="4430460" y="241662"/>
                  </a:lnTo>
                  <a:lnTo>
                    <a:pt x="0" y="241662"/>
                  </a:lnTo>
                  <a:lnTo>
                    <a:pt x="0" y="0"/>
                  </a:lnTo>
                  <a:close/>
                </a:path>
              </a:pathLst>
            </a:custGeom>
            <a:blipFill rotWithShape="1">
              <a:blip r:embed="rId5">
                <a:alphaModFix/>
              </a:blip>
              <a:stretch>
                <a:fillRect/>
              </a:stretch>
            </a:blipFill>
            <a:ln>
              <a:noFill/>
            </a:ln>
          </p:spPr>
        </p:sp>
      </p:grpSp>
      <p:sp>
        <p:nvSpPr>
          <p:cNvPr id="278" name="Google Shape;278;p19"/>
          <p:cNvSpPr/>
          <p:nvPr/>
        </p:nvSpPr>
        <p:spPr>
          <a:xfrm rot="-6902877">
            <a:off x="6834284" y="4095905"/>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6">
              <a:alphaModFix/>
            </a:blip>
            <a:stretch>
              <a:fillRect/>
            </a:stretch>
          </a:blipFill>
          <a:ln>
            <a:noFill/>
          </a:ln>
        </p:spPr>
      </p:sp>
      <p:sp>
        <p:nvSpPr>
          <p:cNvPr id="279" name="Google Shape;279;p19"/>
          <p:cNvSpPr/>
          <p:nvPr/>
        </p:nvSpPr>
        <p:spPr>
          <a:xfrm rot="942445">
            <a:off x="7736162" y="2433883"/>
            <a:ext cx="1644289" cy="2403191"/>
          </a:xfrm>
          <a:custGeom>
            <a:avLst/>
            <a:gdLst/>
            <a:ahLst/>
            <a:cxnLst/>
            <a:rect l="l" t="t" r="r" b="b"/>
            <a:pathLst>
              <a:path w="3288578" h="4806383" extrusionOk="0">
                <a:moveTo>
                  <a:pt x="0" y="0"/>
                </a:moveTo>
                <a:lnTo>
                  <a:pt x="3288577" y="0"/>
                </a:lnTo>
                <a:lnTo>
                  <a:pt x="3288577" y="4806383"/>
                </a:lnTo>
                <a:lnTo>
                  <a:pt x="0" y="4806383"/>
                </a:lnTo>
                <a:lnTo>
                  <a:pt x="0" y="0"/>
                </a:lnTo>
                <a:close/>
              </a:path>
            </a:pathLst>
          </a:custGeom>
          <a:blipFill rotWithShape="1">
            <a:blip r:embed="rId7">
              <a:alphaModFix/>
            </a:blip>
            <a:stretch>
              <a:fillRect/>
            </a:stretch>
          </a:blipFill>
          <a:ln>
            <a:noFill/>
          </a:ln>
        </p:spPr>
      </p:sp>
      <p:grpSp>
        <p:nvGrpSpPr>
          <p:cNvPr id="280" name="Google Shape;280;p19"/>
          <p:cNvGrpSpPr/>
          <p:nvPr/>
        </p:nvGrpSpPr>
        <p:grpSpPr>
          <a:xfrm rot="603015">
            <a:off x="7569951" y="2272921"/>
            <a:ext cx="1969667" cy="2656586"/>
            <a:chOff x="0" y="0"/>
            <a:chExt cx="5252445" cy="7084230"/>
          </a:xfrm>
        </p:grpSpPr>
        <p:sp>
          <p:nvSpPr>
            <p:cNvPr id="281" name="Google Shape;281;p19"/>
            <p:cNvSpPr/>
            <p:nvPr/>
          </p:nvSpPr>
          <p:spPr>
            <a:xfrm rot="286213">
              <a:off x="653069" y="183800"/>
              <a:ext cx="4430460" cy="241661"/>
            </a:xfrm>
            <a:custGeom>
              <a:avLst/>
              <a:gdLst/>
              <a:ahLst/>
              <a:cxnLst/>
              <a:rect l="l" t="t" r="r" b="b"/>
              <a:pathLst>
                <a:path w="4430460" h="241661" extrusionOk="0">
                  <a:moveTo>
                    <a:pt x="0" y="0"/>
                  </a:moveTo>
                  <a:lnTo>
                    <a:pt x="4430460" y="0"/>
                  </a:lnTo>
                  <a:lnTo>
                    <a:pt x="4430460" y="241661"/>
                  </a:lnTo>
                  <a:lnTo>
                    <a:pt x="0" y="241661"/>
                  </a:lnTo>
                  <a:lnTo>
                    <a:pt x="0" y="0"/>
                  </a:lnTo>
                  <a:close/>
                </a:path>
              </a:pathLst>
            </a:custGeom>
            <a:blipFill rotWithShape="1">
              <a:blip r:embed="rId5">
                <a:alphaModFix/>
              </a:blip>
              <a:stretch>
                <a:fillRect/>
              </a:stretch>
            </a:blipFill>
            <a:ln>
              <a:noFill/>
            </a:ln>
          </p:spPr>
        </p:sp>
        <p:sp>
          <p:nvSpPr>
            <p:cNvPr id="282" name="Google Shape;282;p19"/>
            <p:cNvSpPr/>
            <p:nvPr/>
          </p:nvSpPr>
          <p:spPr>
            <a:xfrm rot="5686213">
              <a:off x="-2801983" y="3185382"/>
              <a:ext cx="6497476" cy="354408"/>
            </a:xfrm>
            <a:custGeom>
              <a:avLst/>
              <a:gdLst/>
              <a:ahLst/>
              <a:cxnLst/>
              <a:rect l="l" t="t" r="r" b="b"/>
              <a:pathLst>
                <a:path w="6497476" h="354408" extrusionOk="0">
                  <a:moveTo>
                    <a:pt x="0" y="0"/>
                  </a:moveTo>
                  <a:lnTo>
                    <a:pt x="6497476" y="0"/>
                  </a:lnTo>
                  <a:lnTo>
                    <a:pt x="6497476" y="354407"/>
                  </a:lnTo>
                  <a:lnTo>
                    <a:pt x="0" y="354407"/>
                  </a:lnTo>
                  <a:lnTo>
                    <a:pt x="0" y="0"/>
                  </a:lnTo>
                  <a:close/>
                </a:path>
              </a:pathLst>
            </a:custGeom>
            <a:blipFill rotWithShape="1">
              <a:blip r:embed="rId5">
                <a:alphaModFix/>
              </a:blip>
              <a:stretch>
                <a:fillRect/>
              </a:stretch>
            </a:blipFill>
            <a:ln>
              <a:noFill/>
            </a:ln>
          </p:spPr>
        </p:sp>
        <p:sp>
          <p:nvSpPr>
            <p:cNvPr id="283" name="Google Shape;283;p19"/>
            <p:cNvSpPr/>
            <p:nvPr/>
          </p:nvSpPr>
          <p:spPr>
            <a:xfrm rot="5686213">
              <a:off x="1556953" y="3549131"/>
              <a:ext cx="6497476" cy="354408"/>
            </a:xfrm>
            <a:custGeom>
              <a:avLst/>
              <a:gdLst/>
              <a:ahLst/>
              <a:cxnLst/>
              <a:rect l="l" t="t" r="r" b="b"/>
              <a:pathLst>
                <a:path w="6497476" h="354408" extrusionOk="0">
                  <a:moveTo>
                    <a:pt x="0" y="0"/>
                  </a:moveTo>
                  <a:lnTo>
                    <a:pt x="6497476" y="0"/>
                  </a:lnTo>
                  <a:lnTo>
                    <a:pt x="6497476" y="354407"/>
                  </a:lnTo>
                  <a:lnTo>
                    <a:pt x="0" y="354407"/>
                  </a:lnTo>
                  <a:lnTo>
                    <a:pt x="0" y="0"/>
                  </a:lnTo>
                  <a:close/>
                </a:path>
              </a:pathLst>
            </a:custGeom>
            <a:blipFill rotWithShape="1">
              <a:blip r:embed="rId5">
                <a:alphaModFix/>
              </a:blip>
              <a:stretch>
                <a:fillRect/>
              </a:stretch>
            </a:blipFill>
            <a:ln>
              <a:noFill/>
            </a:ln>
          </p:spPr>
        </p:sp>
        <p:sp>
          <p:nvSpPr>
            <p:cNvPr id="284" name="Google Shape;284;p19"/>
            <p:cNvSpPr/>
            <p:nvPr/>
          </p:nvSpPr>
          <p:spPr>
            <a:xfrm rot="286213">
              <a:off x="112739" y="6658770"/>
              <a:ext cx="4430460" cy="241661"/>
            </a:xfrm>
            <a:custGeom>
              <a:avLst/>
              <a:gdLst/>
              <a:ahLst/>
              <a:cxnLst/>
              <a:rect l="l" t="t" r="r" b="b"/>
              <a:pathLst>
                <a:path w="4430460" h="241661" extrusionOk="0">
                  <a:moveTo>
                    <a:pt x="0" y="0"/>
                  </a:moveTo>
                  <a:lnTo>
                    <a:pt x="4430460" y="0"/>
                  </a:lnTo>
                  <a:lnTo>
                    <a:pt x="4430460" y="241662"/>
                  </a:lnTo>
                  <a:lnTo>
                    <a:pt x="0" y="241662"/>
                  </a:lnTo>
                  <a:lnTo>
                    <a:pt x="0" y="0"/>
                  </a:lnTo>
                  <a:close/>
                </a:path>
              </a:pathLst>
            </a:custGeom>
            <a:blipFill rotWithShape="1">
              <a:blip r:embed="rId5">
                <a:alphaModFix/>
              </a:blip>
              <a:stretch>
                <a:fillRect/>
              </a:stretch>
            </a:blipFill>
            <a:ln>
              <a:noFill/>
            </a:ln>
          </p:spPr>
        </p:sp>
      </p:grpSp>
      <p:sp>
        <p:nvSpPr>
          <p:cNvPr id="285" name="Google Shape;285;p19"/>
          <p:cNvSpPr/>
          <p:nvPr/>
        </p:nvSpPr>
        <p:spPr>
          <a:xfrm>
            <a:off x="7019034" y="4491775"/>
            <a:ext cx="1919279" cy="523003"/>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8">
              <a:alphaModFix/>
            </a:blip>
            <a:stretch>
              <a:fillRect/>
            </a:stretch>
          </a:blipFill>
          <a:ln>
            <a:noFill/>
          </a:ln>
        </p:spPr>
      </p:sp>
      <p:sp>
        <p:nvSpPr>
          <p:cNvPr id="286" name="Google Shape;286;p19"/>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8">
              <a:alphaModFix/>
            </a:blip>
            <a:stretch>
              <a:fillRect/>
            </a:stretch>
          </a:blipFill>
          <a:ln>
            <a:noFill/>
          </a:ln>
        </p:spPr>
      </p:sp>
      <p:sp>
        <p:nvSpPr>
          <p:cNvPr id="287" name="Google Shape;287;p19"/>
          <p:cNvSpPr/>
          <p:nvPr/>
        </p:nvSpPr>
        <p:spPr>
          <a:xfrm rot="10588745">
            <a:off x="1617077" y="4020107"/>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9">
              <a:alphaModFix/>
            </a:blip>
            <a:stretch>
              <a:fillRect/>
            </a:stretch>
          </a:blipFill>
          <a:ln>
            <a:no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11"/>
        <p:cNvGrpSpPr/>
        <p:nvPr/>
      </p:nvGrpSpPr>
      <p:grpSpPr>
        <a:xfrm>
          <a:off x="0" y="0"/>
          <a:ext cx="0" cy="0"/>
          <a:chOff x="0" y="0"/>
          <a:chExt cx="0" cy="0"/>
        </a:xfrm>
      </p:grpSpPr>
      <p:sp>
        <p:nvSpPr>
          <p:cNvPr id="312" name="Google Shape;312;p21"/>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3">
              <a:alphaModFix/>
            </a:blip>
            <a:stretch>
              <a:fillRect t="-142854"/>
            </a:stretch>
          </a:blipFill>
          <a:ln>
            <a:noFill/>
          </a:ln>
        </p:spPr>
      </p:sp>
      <p:sp>
        <p:nvSpPr>
          <p:cNvPr id="313" name="Google Shape;313;p21"/>
          <p:cNvSpPr/>
          <p:nvPr/>
        </p:nvSpPr>
        <p:spPr>
          <a:xfrm>
            <a:off x="6163545" y="-2229776"/>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314" name="Google Shape;314;p21"/>
          <p:cNvSpPr/>
          <p:nvPr/>
        </p:nvSpPr>
        <p:spPr>
          <a:xfrm rot="5533649">
            <a:off x="3660973" y="-310515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315" name="Google Shape;315;p21"/>
          <p:cNvSpPr/>
          <p:nvPr/>
        </p:nvSpPr>
        <p:spPr>
          <a:xfrm rot="-207920">
            <a:off x="4882461" y="397284"/>
            <a:ext cx="3933851" cy="2691583"/>
          </a:xfrm>
          <a:custGeom>
            <a:avLst/>
            <a:gdLst/>
            <a:ahLst/>
            <a:cxnLst/>
            <a:rect l="l" t="t" r="r" b="b"/>
            <a:pathLst>
              <a:path w="7867702" h="5383165" extrusionOk="0">
                <a:moveTo>
                  <a:pt x="0" y="0"/>
                </a:moveTo>
                <a:lnTo>
                  <a:pt x="7867702" y="0"/>
                </a:lnTo>
                <a:lnTo>
                  <a:pt x="7867702" y="5383164"/>
                </a:lnTo>
                <a:lnTo>
                  <a:pt x="0" y="5383164"/>
                </a:lnTo>
                <a:lnTo>
                  <a:pt x="0" y="0"/>
                </a:lnTo>
                <a:close/>
              </a:path>
            </a:pathLst>
          </a:custGeom>
          <a:blipFill rotWithShape="1">
            <a:blip r:embed="rId6">
              <a:alphaModFix/>
            </a:blip>
            <a:stretch>
              <a:fillRect/>
            </a:stretch>
          </a:blipFill>
          <a:ln>
            <a:noFill/>
          </a:ln>
        </p:spPr>
      </p:sp>
      <p:sp>
        <p:nvSpPr>
          <p:cNvPr id="316" name="Google Shape;316;p21"/>
          <p:cNvSpPr/>
          <p:nvPr/>
        </p:nvSpPr>
        <p:spPr>
          <a:xfrm>
            <a:off x="858120" y="-3243262"/>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317" name="Google Shape;317;p21"/>
          <p:cNvSpPr/>
          <p:nvPr/>
        </p:nvSpPr>
        <p:spPr>
          <a:xfrm rot="-144867">
            <a:off x="893434" y="315439"/>
            <a:ext cx="2748854" cy="1584336"/>
          </a:xfrm>
          <a:custGeom>
            <a:avLst/>
            <a:gdLst/>
            <a:ahLst/>
            <a:cxnLst/>
            <a:rect l="l" t="t" r="r" b="b"/>
            <a:pathLst>
              <a:path w="5497708" h="3168672" extrusionOk="0">
                <a:moveTo>
                  <a:pt x="0" y="0"/>
                </a:moveTo>
                <a:lnTo>
                  <a:pt x="5497708" y="0"/>
                </a:lnTo>
                <a:lnTo>
                  <a:pt x="5497708" y="3168672"/>
                </a:lnTo>
                <a:lnTo>
                  <a:pt x="0" y="3168672"/>
                </a:lnTo>
                <a:lnTo>
                  <a:pt x="0" y="0"/>
                </a:lnTo>
                <a:close/>
              </a:path>
            </a:pathLst>
          </a:custGeom>
          <a:blipFill rotWithShape="1">
            <a:blip r:embed="rId7">
              <a:alphaModFix/>
            </a:blip>
            <a:stretch>
              <a:fillRect t="-9300" b="-9299"/>
            </a:stretch>
          </a:blipFill>
          <a:ln>
            <a:noFill/>
          </a:ln>
        </p:spPr>
      </p:sp>
      <p:sp>
        <p:nvSpPr>
          <p:cNvPr id="318" name="Google Shape;318;p21"/>
          <p:cNvSpPr txBox="1"/>
          <p:nvPr/>
        </p:nvSpPr>
        <p:spPr>
          <a:xfrm>
            <a:off x="514350" y="2314575"/>
            <a:ext cx="3507000" cy="1015800"/>
          </a:xfrm>
          <a:prstGeom prst="rect">
            <a:avLst/>
          </a:prstGeom>
          <a:noFill/>
          <a:ln>
            <a:noFill/>
          </a:ln>
        </p:spPr>
        <p:txBody>
          <a:bodyPr spcFirstLastPara="1" wrap="square" lIns="0" tIns="0" rIns="0" bIns="0" anchor="t" anchorCtr="0">
            <a:spAutoFit/>
          </a:bodyPr>
          <a:lstStyle/>
          <a:p>
            <a:pPr marL="0" marR="0" lvl="0" indent="0" algn="l"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World War II</a:t>
            </a:r>
            <a:endParaRPr sz="700"/>
          </a:p>
        </p:txBody>
      </p:sp>
      <p:sp>
        <p:nvSpPr>
          <p:cNvPr id="319" name="Google Shape;319;p21"/>
          <p:cNvSpPr txBox="1"/>
          <p:nvPr/>
        </p:nvSpPr>
        <p:spPr>
          <a:xfrm>
            <a:off x="514350" y="3550087"/>
            <a:ext cx="3888000" cy="822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Hitler's expansionist ambitions and aggressive foreign policies precipitated the outbreak of World War II in 1939. The conflict engulfed much of the world, resulting in unprecedented devastation, loss of life, and suffering. </a:t>
            </a:r>
            <a:endParaRPr sz="700"/>
          </a:p>
        </p:txBody>
      </p:sp>
      <p:sp>
        <p:nvSpPr>
          <p:cNvPr id="320" name="Google Shape;320;p21"/>
          <p:cNvSpPr txBox="1"/>
          <p:nvPr/>
        </p:nvSpPr>
        <p:spPr>
          <a:xfrm>
            <a:off x="4915811" y="3550087"/>
            <a:ext cx="3448200" cy="822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Hitler's military strategies and atrocities, including the invasion of Poland, the Blitzkrieg, and the Holocaust, left an indelible mark on history and forever changed the course of the 20th century.</a:t>
            </a:r>
            <a:endParaRPr sz="700"/>
          </a:p>
        </p:txBody>
      </p:sp>
      <p:grpSp>
        <p:nvGrpSpPr>
          <p:cNvPr id="321" name="Google Shape;321;p21"/>
          <p:cNvGrpSpPr/>
          <p:nvPr/>
        </p:nvGrpSpPr>
        <p:grpSpPr>
          <a:xfrm rot="4847650">
            <a:off x="5292491" y="-404427"/>
            <a:ext cx="3181957" cy="4291663"/>
            <a:chOff x="1" y="0"/>
            <a:chExt cx="8485220" cy="11444433"/>
          </a:xfrm>
        </p:grpSpPr>
        <p:sp>
          <p:nvSpPr>
            <p:cNvPr id="322" name="Google Shape;322;p21"/>
            <p:cNvSpPr/>
            <p:nvPr/>
          </p:nvSpPr>
          <p:spPr>
            <a:xfrm rot="286213">
              <a:off x="1055020" y="296925"/>
              <a:ext cx="7157319" cy="390399"/>
            </a:xfrm>
            <a:custGeom>
              <a:avLst/>
              <a:gdLst/>
              <a:ahLst/>
              <a:cxnLst/>
              <a:rect l="l" t="t" r="r" b="b"/>
              <a:pathLst>
                <a:path w="7157319" h="390399" extrusionOk="0">
                  <a:moveTo>
                    <a:pt x="0" y="0"/>
                  </a:moveTo>
                  <a:lnTo>
                    <a:pt x="7157319" y="0"/>
                  </a:lnTo>
                  <a:lnTo>
                    <a:pt x="7157319" y="390399"/>
                  </a:lnTo>
                  <a:lnTo>
                    <a:pt x="0" y="390399"/>
                  </a:lnTo>
                  <a:lnTo>
                    <a:pt x="0" y="0"/>
                  </a:lnTo>
                  <a:close/>
                </a:path>
              </a:pathLst>
            </a:custGeom>
            <a:blipFill rotWithShape="1">
              <a:blip r:embed="rId8">
                <a:alphaModFix/>
              </a:blip>
              <a:stretch>
                <a:fillRect/>
              </a:stretch>
            </a:blipFill>
            <a:ln>
              <a:noFill/>
            </a:ln>
          </p:spPr>
        </p:sp>
        <p:sp>
          <p:nvSpPr>
            <p:cNvPr id="323" name="Google Shape;323;p21"/>
            <p:cNvSpPr/>
            <p:nvPr/>
          </p:nvSpPr>
          <p:spPr>
            <a:xfrm rot="5686213">
              <a:off x="-4526547" y="5145920"/>
              <a:ext cx="10496543" cy="572539"/>
            </a:xfrm>
            <a:custGeom>
              <a:avLst/>
              <a:gdLst/>
              <a:ahLst/>
              <a:cxnLst/>
              <a:rect l="l" t="t" r="r" b="b"/>
              <a:pathLst>
                <a:path w="10496543" h="572539" extrusionOk="0">
                  <a:moveTo>
                    <a:pt x="0" y="0"/>
                  </a:moveTo>
                  <a:lnTo>
                    <a:pt x="10496542" y="0"/>
                  </a:lnTo>
                  <a:lnTo>
                    <a:pt x="10496542" y="572539"/>
                  </a:lnTo>
                  <a:lnTo>
                    <a:pt x="0" y="572539"/>
                  </a:lnTo>
                  <a:lnTo>
                    <a:pt x="0" y="0"/>
                  </a:lnTo>
                  <a:close/>
                </a:path>
              </a:pathLst>
            </a:custGeom>
            <a:blipFill rotWithShape="1">
              <a:blip r:embed="rId8">
                <a:alphaModFix/>
              </a:blip>
              <a:stretch>
                <a:fillRect/>
              </a:stretch>
            </a:blipFill>
            <a:ln>
              <a:noFill/>
            </a:ln>
          </p:spPr>
        </p:sp>
        <p:sp>
          <p:nvSpPr>
            <p:cNvPr id="324" name="Google Shape;324;p21"/>
            <p:cNvSpPr/>
            <p:nvPr/>
          </p:nvSpPr>
          <p:spPr>
            <a:xfrm rot="5686213">
              <a:off x="2515226" y="5733549"/>
              <a:ext cx="10496543" cy="572539"/>
            </a:xfrm>
            <a:custGeom>
              <a:avLst/>
              <a:gdLst/>
              <a:ahLst/>
              <a:cxnLst/>
              <a:rect l="l" t="t" r="r" b="b"/>
              <a:pathLst>
                <a:path w="10496543" h="572539" extrusionOk="0">
                  <a:moveTo>
                    <a:pt x="0" y="0"/>
                  </a:moveTo>
                  <a:lnTo>
                    <a:pt x="10496543" y="0"/>
                  </a:lnTo>
                  <a:lnTo>
                    <a:pt x="10496543" y="572539"/>
                  </a:lnTo>
                  <a:lnTo>
                    <a:pt x="0" y="572539"/>
                  </a:lnTo>
                  <a:lnTo>
                    <a:pt x="0" y="0"/>
                  </a:lnTo>
                  <a:close/>
                </a:path>
              </a:pathLst>
            </a:custGeom>
            <a:blipFill rotWithShape="1">
              <a:blip r:embed="rId8">
                <a:alphaModFix/>
              </a:blip>
              <a:stretch>
                <a:fillRect/>
              </a:stretch>
            </a:blipFill>
            <a:ln>
              <a:noFill/>
            </a:ln>
          </p:spPr>
        </p:sp>
        <p:sp>
          <p:nvSpPr>
            <p:cNvPr id="325" name="Google Shape;325;p21"/>
            <p:cNvSpPr/>
            <p:nvPr/>
          </p:nvSpPr>
          <p:spPr>
            <a:xfrm rot="286213">
              <a:off x="182128" y="10757110"/>
              <a:ext cx="7157319" cy="390399"/>
            </a:xfrm>
            <a:custGeom>
              <a:avLst/>
              <a:gdLst/>
              <a:ahLst/>
              <a:cxnLst/>
              <a:rect l="l" t="t" r="r" b="b"/>
              <a:pathLst>
                <a:path w="7157319" h="390399" extrusionOk="0">
                  <a:moveTo>
                    <a:pt x="0" y="0"/>
                  </a:moveTo>
                  <a:lnTo>
                    <a:pt x="7157319" y="0"/>
                  </a:lnTo>
                  <a:lnTo>
                    <a:pt x="7157319" y="390399"/>
                  </a:lnTo>
                  <a:lnTo>
                    <a:pt x="0" y="390399"/>
                  </a:lnTo>
                  <a:lnTo>
                    <a:pt x="0" y="0"/>
                  </a:lnTo>
                  <a:close/>
                </a:path>
              </a:pathLst>
            </a:custGeom>
            <a:blipFill rotWithShape="1">
              <a:blip r:embed="rId8">
                <a:alphaModFix/>
              </a:blip>
              <a:stretch>
                <a:fillRect/>
              </a:stretch>
            </a:blipFill>
            <a:ln>
              <a:noFill/>
            </a:ln>
          </p:spPr>
        </p:sp>
      </p:grpSp>
      <p:sp>
        <p:nvSpPr>
          <p:cNvPr id="326" name="Google Shape;326;p21"/>
          <p:cNvSpPr/>
          <p:nvPr/>
        </p:nvSpPr>
        <p:spPr>
          <a:xfrm rot="10285582">
            <a:off x="8762760" y="2225328"/>
            <a:ext cx="3441001"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327" name="Google Shape;327;p21"/>
          <p:cNvSpPr/>
          <p:nvPr/>
        </p:nvSpPr>
        <p:spPr>
          <a:xfrm rot="10530533">
            <a:off x="-4924425" y="-2434974"/>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9">
              <a:alphaModFix/>
            </a:blip>
            <a:stretch>
              <a:fillRect/>
            </a:stretch>
          </a:blipFill>
          <a:ln>
            <a:no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31"/>
        <p:cNvGrpSpPr/>
        <p:nvPr/>
      </p:nvGrpSpPr>
      <p:grpSpPr>
        <a:xfrm>
          <a:off x="0" y="0"/>
          <a:ext cx="0" cy="0"/>
          <a:chOff x="0" y="0"/>
          <a:chExt cx="0" cy="0"/>
        </a:xfrm>
      </p:grpSpPr>
      <p:sp>
        <p:nvSpPr>
          <p:cNvPr id="332" name="Google Shape;332;p22"/>
          <p:cNvSpPr txBox="1"/>
          <p:nvPr/>
        </p:nvSpPr>
        <p:spPr>
          <a:xfrm>
            <a:off x="1476226" y="1677769"/>
            <a:ext cx="61914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Defeat</a:t>
            </a:r>
            <a:endParaRPr sz="700"/>
          </a:p>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and Damnation</a:t>
            </a:r>
            <a:endParaRPr sz="700"/>
          </a:p>
        </p:txBody>
      </p:sp>
      <p:sp>
        <p:nvSpPr>
          <p:cNvPr id="333" name="Google Shape;333;p22"/>
          <p:cNvSpPr txBox="1"/>
          <p:nvPr/>
        </p:nvSpPr>
        <p:spPr>
          <a:xfrm>
            <a:off x="514350" y="3648343"/>
            <a:ext cx="8115300" cy="822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As Allied forces advanced on Germany, Hitler's regime crumbled under the weight of defeat. On April 30, 1945, facing certain capture, Hitler committed suicide in his bunker in Berlin. The end of the war marked the defeat of Nazi Germany and the liberation of Europe from tyranny. Hitler's legacy remains one of infamy and horror, serving as a stark warning of the dangers of unchecked authoritarianism, extremism, and hatred.</a:t>
            </a:r>
            <a:endParaRPr sz="700"/>
          </a:p>
        </p:txBody>
      </p:sp>
      <p:sp>
        <p:nvSpPr>
          <p:cNvPr id="334" name="Google Shape;334;p22"/>
          <p:cNvSpPr/>
          <p:nvPr/>
        </p:nvSpPr>
        <p:spPr>
          <a:xfrm rot="10524192">
            <a:off x="-1493787" y="-2708802"/>
            <a:ext cx="8100781" cy="4040265"/>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335" name="Google Shape;335;p22"/>
          <p:cNvSpPr/>
          <p:nvPr/>
        </p:nvSpPr>
        <p:spPr>
          <a:xfrm rot="6385638">
            <a:off x="6844319" y="-2191133"/>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4">
              <a:alphaModFix/>
            </a:blip>
            <a:stretch>
              <a:fillRect/>
            </a:stretch>
          </a:blipFill>
          <a:ln>
            <a:noFill/>
          </a:ln>
        </p:spPr>
      </p:sp>
      <p:sp>
        <p:nvSpPr>
          <p:cNvPr id="336" name="Google Shape;336;p22"/>
          <p:cNvSpPr/>
          <p:nvPr/>
        </p:nvSpPr>
        <p:spPr>
          <a:xfrm rot="5716591">
            <a:off x="3415943" y="-288881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337" name="Google Shape;337;p22"/>
          <p:cNvSpPr/>
          <p:nvPr/>
        </p:nvSpPr>
        <p:spPr>
          <a:xfrm rot="-376185">
            <a:off x="201769" y="628793"/>
            <a:ext cx="2637131" cy="1804353"/>
          </a:xfrm>
          <a:custGeom>
            <a:avLst/>
            <a:gdLst/>
            <a:ahLst/>
            <a:cxnLst/>
            <a:rect l="l" t="t" r="r" b="b"/>
            <a:pathLst>
              <a:path w="5274262" h="3608706" extrusionOk="0">
                <a:moveTo>
                  <a:pt x="0" y="0"/>
                </a:moveTo>
                <a:lnTo>
                  <a:pt x="5274262" y="0"/>
                </a:lnTo>
                <a:lnTo>
                  <a:pt x="5274262" y="3608706"/>
                </a:lnTo>
                <a:lnTo>
                  <a:pt x="0" y="3608706"/>
                </a:lnTo>
                <a:lnTo>
                  <a:pt x="0" y="0"/>
                </a:lnTo>
                <a:close/>
              </a:path>
            </a:pathLst>
          </a:custGeom>
          <a:blipFill rotWithShape="1">
            <a:blip r:embed="rId6">
              <a:alphaModFix/>
            </a:blip>
            <a:stretch>
              <a:fillRect l="-45" r="45"/>
            </a:stretch>
          </a:blipFill>
          <a:ln>
            <a:noFill/>
          </a:ln>
        </p:spPr>
      </p:sp>
      <p:sp>
        <p:nvSpPr>
          <p:cNvPr id="338" name="Google Shape;338;p22"/>
          <p:cNvSpPr/>
          <p:nvPr/>
        </p:nvSpPr>
        <p:spPr>
          <a:xfrm rot="10016548">
            <a:off x="36821" y="261424"/>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7">
              <a:alphaModFix/>
            </a:blip>
            <a:stretch>
              <a:fillRect/>
            </a:stretch>
          </a:blipFill>
          <a:ln>
            <a:noFill/>
          </a:ln>
        </p:spPr>
      </p:sp>
      <p:sp>
        <p:nvSpPr>
          <p:cNvPr id="339" name="Google Shape;339;p22"/>
          <p:cNvSpPr/>
          <p:nvPr/>
        </p:nvSpPr>
        <p:spPr>
          <a:xfrm rot="554040">
            <a:off x="6228894" y="63686"/>
            <a:ext cx="2780614" cy="1900810"/>
          </a:xfrm>
          <a:custGeom>
            <a:avLst/>
            <a:gdLst/>
            <a:ahLst/>
            <a:cxnLst/>
            <a:rect l="l" t="t" r="r" b="b"/>
            <a:pathLst>
              <a:path w="5561227" h="3801620" extrusionOk="0">
                <a:moveTo>
                  <a:pt x="0" y="0"/>
                </a:moveTo>
                <a:lnTo>
                  <a:pt x="5561227" y="0"/>
                </a:lnTo>
                <a:lnTo>
                  <a:pt x="5561227" y="3801621"/>
                </a:lnTo>
                <a:lnTo>
                  <a:pt x="0" y="3801621"/>
                </a:lnTo>
                <a:lnTo>
                  <a:pt x="0" y="0"/>
                </a:lnTo>
                <a:close/>
              </a:path>
            </a:pathLst>
          </a:custGeom>
          <a:blipFill rotWithShape="1">
            <a:blip r:embed="rId8">
              <a:alphaModFix/>
            </a:blip>
            <a:stretch>
              <a:fillRect/>
            </a:stretch>
          </a:blipFill>
          <a:ln>
            <a:noFill/>
          </a:ln>
        </p:spPr>
      </p:sp>
      <p:sp>
        <p:nvSpPr>
          <p:cNvPr id="340" name="Google Shape;340;p22"/>
          <p:cNvSpPr/>
          <p:nvPr/>
        </p:nvSpPr>
        <p:spPr>
          <a:xfrm rot="-4748179">
            <a:off x="5319758" y="175527"/>
            <a:ext cx="1919279" cy="523003"/>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5"/>
          <p:cNvSpPr/>
          <p:nvPr/>
        </p:nvSpPr>
        <p:spPr>
          <a:xfrm>
            <a:off x="6931022" y="-99185"/>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375" name="Google Shape;375;p25"/>
          <p:cNvSpPr/>
          <p:nvPr/>
        </p:nvSpPr>
        <p:spPr>
          <a:xfrm>
            <a:off x="4454998" y="2571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4">
              <a:alphaModFix/>
            </a:blip>
            <a:stretch>
              <a:fillRect/>
            </a:stretch>
          </a:blipFill>
          <a:ln>
            <a:noFill/>
          </a:ln>
        </p:spPr>
      </p:sp>
      <p:pic>
        <p:nvPicPr>
          <p:cNvPr id="3" name="Picture 2">
            <a:extLst>
              <a:ext uri="{FF2B5EF4-FFF2-40B4-BE49-F238E27FC236}">
                <a16:creationId xmlns:a16="http://schemas.microsoft.com/office/drawing/2014/main" id="{508BB3AB-C58A-5602-AB5A-2293B04FC460}"/>
              </a:ext>
            </a:extLst>
          </p:cNvPr>
          <p:cNvPicPr>
            <a:picLocks noChangeAspect="1"/>
          </p:cNvPicPr>
          <p:nvPr/>
        </p:nvPicPr>
        <p:blipFill>
          <a:blip r:embed="rId5"/>
          <a:stretch>
            <a:fillRect/>
          </a:stretch>
        </p:blipFill>
        <p:spPr>
          <a:xfrm>
            <a:off x="5585919" y="1049630"/>
            <a:ext cx="2194374" cy="3207162"/>
          </a:xfrm>
          <a:prstGeom prst="rect">
            <a:avLst/>
          </a:prstGeom>
        </p:spPr>
      </p:pic>
      <p:sp>
        <p:nvSpPr>
          <p:cNvPr id="376" name="Google Shape;376;p25"/>
          <p:cNvSpPr/>
          <p:nvPr/>
        </p:nvSpPr>
        <p:spPr>
          <a:xfrm rot="6113333">
            <a:off x="-5355752" y="3267075"/>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4">
              <a:alphaModFix/>
            </a:blip>
            <a:stretch>
              <a:fillRect/>
            </a:stretch>
          </a:blipFill>
          <a:ln>
            <a:noFill/>
          </a:ln>
        </p:spPr>
      </p:sp>
      <p:sp>
        <p:nvSpPr>
          <p:cNvPr id="378" name="Google Shape;378;p25"/>
          <p:cNvSpPr/>
          <p:nvPr/>
        </p:nvSpPr>
        <p:spPr>
          <a:xfrm rot="-49838">
            <a:off x="5546256" y="1006739"/>
            <a:ext cx="2205854" cy="120320"/>
          </a:xfrm>
          <a:custGeom>
            <a:avLst/>
            <a:gdLst/>
            <a:ahLst/>
            <a:cxnLst/>
            <a:rect l="l" t="t" r="r" b="b"/>
            <a:pathLst>
              <a:path w="4411708" h="240639" extrusionOk="0">
                <a:moveTo>
                  <a:pt x="0" y="0"/>
                </a:moveTo>
                <a:lnTo>
                  <a:pt x="4411708" y="0"/>
                </a:lnTo>
                <a:lnTo>
                  <a:pt x="4411708" y="240639"/>
                </a:lnTo>
                <a:lnTo>
                  <a:pt x="0" y="240639"/>
                </a:lnTo>
                <a:lnTo>
                  <a:pt x="0" y="0"/>
                </a:lnTo>
                <a:close/>
              </a:path>
            </a:pathLst>
          </a:custGeom>
          <a:blipFill rotWithShape="1">
            <a:blip r:embed="rId6">
              <a:alphaModFix/>
            </a:blip>
            <a:stretch>
              <a:fillRect/>
            </a:stretch>
          </a:blipFill>
          <a:ln>
            <a:noFill/>
          </a:ln>
        </p:spPr>
      </p:sp>
      <p:sp>
        <p:nvSpPr>
          <p:cNvPr id="379" name="Google Shape;379;p25"/>
          <p:cNvSpPr/>
          <p:nvPr/>
        </p:nvSpPr>
        <p:spPr>
          <a:xfrm rot="5350161">
            <a:off x="3980391" y="2611577"/>
            <a:ext cx="3234987" cy="176454"/>
          </a:xfrm>
          <a:custGeom>
            <a:avLst/>
            <a:gdLst/>
            <a:ahLst/>
            <a:cxnLst/>
            <a:rect l="l" t="t" r="r" b="b"/>
            <a:pathLst>
              <a:path w="6469975" h="352908" extrusionOk="0">
                <a:moveTo>
                  <a:pt x="0" y="0"/>
                </a:moveTo>
                <a:lnTo>
                  <a:pt x="6469976" y="0"/>
                </a:lnTo>
                <a:lnTo>
                  <a:pt x="6469976" y="352908"/>
                </a:lnTo>
                <a:lnTo>
                  <a:pt x="0" y="352908"/>
                </a:lnTo>
                <a:lnTo>
                  <a:pt x="0" y="0"/>
                </a:lnTo>
                <a:close/>
              </a:path>
            </a:pathLst>
          </a:custGeom>
          <a:blipFill rotWithShape="1">
            <a:blip r:embed="rId6">
              <a:alphaModFix/>
            </a:blip>
            <a:stretch>
              <a:fillRect/>
            </a:stretch>
          </a:blipFill>
          <a:ln>
            <a:noFill/>
          </a:ln>
        </p:spPr>
      </p:sp>
      <p:sp>
        <p:nvSpPr>
          <p:cNvPr id="380" name="Google Shape;380;p25"/>
          <p:cNvSpPr/>
          <p:nvPr/>
        </p:nvSpPr>
        <p:spPr>
          <a:xfrm rot="5350161">
            <a:off x="6157949" y="2580006"/>
            <a:ext cx="3234987" cy="176454"/>
          </a:xfrm>
          <a:custGeom>
            <a:avLst/>
            <a:gdLst/>
            <a:ahLst/>
            <a:cxnLst/>
            <a:rect l="l" t="t" r="r" b="b"/>
            <a:pathLst>
              <a:path w="6469975" h="352908" extrusionOk="0">
                <a:moveTo>
                  <a:pt x="0" y="0"/>
                </a:moveTo>
                <a:lnTo>
                  <a:pt x="6469975" y="0"/>
                </a:lnTo>
                <a:lnTo>
                  <a:pt x="6469975" y="352908"/>
                </a:lnTo>
                <a:lnTo>
                  <a:pt x="0" y="352908"/>
                </a:lnTo>
                <a:lnTo>
                  <a:pt x="0" y="0"/>
                </a:lnTo>
                <a:close/>
              </a:path>
            </a:pathLst>
          </a:custGeom>
          <a:blipFill rotWithShape="1">
            <a:blip r:embed="rId6">
              <a:alphaModFix/>
            </a:blip>
            <a:stretch>
              <a:fillRect/>
            </a:stretch>
          </a:blipFill>
          <a:ln>
            <a:noFill/>
          </a:ln>
        </p:spPr>
      </p:sp>
      <p:sp>
        <p:nvSpPr>
          <p:cNvPr id="381" name="Google Shape;381;p25"/>
          <p:cNvSpPr/>
          <p:nvPr/>
        </p:nvSpPr>
        <p:spPr>
          <a:xfrm rot="-49838">
            <a:off x="5593154" y="4241386"/>
            <a:ext cx="2205854" cy="120319"/>
          </a:xfrm>
          <a:custGeom>
            <a:avLst/>
            <a:gdLst/>
            <a:ahLst/>
            <a:cxnLst/>
            <a:rect l="l" t="t" r="r" b="b"/>
            <a:pathLst>
              <a:path w="4411708" h="240639" extrusionOk="0">
                <a:moveTo>
                  <a:pt x="0" y="0"/>
                </a:moveTo>
                <a:lnTo>
                  <a:pt x="4411708" y="0"/>
                </a:lnTo>
                <a:lnTo>
                  <a:pt x="4411708" y="240639"/>
                </a:lnTo>
                <a:lnTo>
                  <a:pt x="0" y="240639"/>
                </a:lnTo>
                <a:lnTo>
                  <a:pt x="0" y="0"/>
                </a:lnTo>
                <a:close/>
              </a:path>
            </a:pathLst>
          </a:custGeom>
          <a:blipFill rotWithShape="1">
            <a:blip r:embed="rId6">
              <a:alphaModFix/>
            </a:blip>
            <a:stretch>
              <a:fillRect/>
            </a:stretch>
          </a:blipFill>
          <a:ln>
            <a:noFill/>
          </a:ln>
        </p:spPr>
      </p:sp>
      <p:sp>
        <p:nvSpPr>
          <p:cNvPr id="382" name="Google Shape;382;p25"/>
          <p:cNvSpPr/>
          <p:nvPr/>
        </p:nvSpPr>
        <p:spPr>
          <a:xfrm>
            <a:off x="5004569" y="3884125"/>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7">
              <a:alphaModFix/>
            </a:blip>
            <a:stretch>
              <a:fillRect/>
            </a:stretch>
          </a:blipFill>
          <a:ln>
            <a:noFill/>
          </a:ln>
        </p:spPr>
      </p:sp>
      <p:sp>
        <p:nvSpPr>
          <p:cNvPr id="383" name="Google Shape;383;p25"/>
          <p:cNvSpPr/>
          <p:nvPr/>
        </p:nvSpPr>
        <p:spPr>
          <a:xfrm>
            <a:off x="-1298102" y="-468799"/>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7">
              <a:alphaModFix/>
            </a:blip>
            <a:stretch>
              <a:fillRect/>
            </a:stretch>
          </a:blipFill>
          <a:ln>
            <a:noFill/>
          </a:ln>
        </p:spPr>
      </p:sp>
      <p:sp>
        <p:nvSpPr>
          <p:cNvPr id="384" name="Google Shape;384;p25"/>
          <p:cNvSpPr/>
          <p:nvPr/>
        </p:nvSpPr>
        <p:spPr>
          <a:xfrm rot="5537437">
            <a:off x="5513468" y="-3403101"/>
            <a:ext cx="3443753" cy="411809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8">
              <a:alphaModFix/>
            </a:blip>
            <a:stretch>
              <a:fillRect/>
            </a:stretch>
          </a:blipFill>
          <a:ln>
            <a:noFill/>
          </a:ln>
        </p:spPr>
      </p:sp>
      <p:grpSp>
        <p:nvGrpSpPr>
          <p:cNvPr id="385" name="Google Shape;385;p25"/>
          <p:cNvGrpSpPr/>
          <p:nvPr/>
        </p:nvGrpSpPr>
        <p:grpSpPr>
          <a:xfrm>
            <a:off x="869008" y="854641"/>
            <a:ext cx="3702937" cy="3300618"/>
            <a:chOff x="0" y="133350"/>
            <a:chExt cx="9874500" cy="8801649"/>
          </a:xfrm>
        </p:grpSpPr>
        <p:sp>
          <p:nvSpPr>
            <p:cNvPr id="386" name="Google Shape;386;p25"/>
            <p:cNvSpPr txBox="1"/>
            <p:nvPr/>
          </p:nvSpPr>
          <p:spPr>
            <a:xfrm>
              <a:off x="0" y="133350"/>
              <a:ext cx="9874500" cy="4727449"/>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IN" sz="4800" i="0" u="none" strike="noStrike" cap="none" dirty="0">
                  <a:solidFill>
                    <a:srgbClr val="000000"/>
                  </a:solidFill>
                  <a:latin typeface="Bebas Neue"/>
                  <a:ea typeface="Bebas Neue"/>
                  <a:cs typeface="Bebas Neue"/>
                  <a:sym typeface="Bebas Neue"/>
                </a:rPr>
                <a:t>Introduction to </a:t>
              </a:r>
              <a:r>
                <a:rPr lang="en-IN" sz="4800" i="0" u="none" strike="noStrike" cap="none" dirty="0" err="1">
                  <a:solidFill>
                    <a:srgbClr val="000000"/>
                  </a:solidFill>
                  <a:latin typeface="Bebas Neue"/>
                  <a:ea typeface="Bebas Neue"/>
                  <a:cs typeface="Bebas Neue"/>
                  <a:sym typeface="Bebas Neue"/>
                </a:rPr>
                <a:t>Gandhi’S</a:t>
              </a:r>
              <a:r>
                <a:rPr lang="en-IN" sz="4800" i="0" u="none" strike="noStrike" cap="none" dirty="0">
                  <a:solidFill>
                    <a:srgbClr val="000000"/>
                  </a:solidFill>
                  <a:latin typeface="Bebas Neue"/>
                  <a:ea typeface="Bebas Neue"/>
                  <a:cs typeface="Bebas Neue"/>
                  <a:sym typeface="Bebas Neue"/>
                </a:rPr>
                <a:t> Principles</a:t>
              </a:r>
              <a:endParaRPr lang="en-IN" sz="400" dirty="0"/>
            </a:p>
          </p:txBody>
        </p:sp>
        <p:sp>
          <p:nvSpPr>
            <p:cNvPr id="387" name="Google Shape;387;p25"/>
            <p:cNvSpPr txBox="1"/>
            <p:nvPr/>
          </p:nvSpPr>
          <p:spPr>
            <a:xfrm>
              <a:off x="187523" y="5537145"/>
              <a:ext cx="9321900" cy="3397854"/>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GB" sz="1200" b="1" i="0" u="none" strike="noStrike" cap="none" dirty="0">
                  <a:solidFill>
                    <a:srgbClr val="FF0000"/>
                  </a:solidFill>
                  <a:latin typeface="David Libre"/>
                  <a:ea typeface="David Libre"/>
                  <a:cs typeface="David Libre"/>
                  <a:sym typeface="David Libre"/>
                </a:rPr>
                <a:t>Gandhi emphasized truth and  non-violence as essential for  integrity and peaceful  coexistence. He viewed truth as  the basis of moral values and  non-violence as a powerful tool  for social change, inspiring  individuals to promote justice,  empathy, and respect for all  human life.</a:t>
              </a:r>
            </a:p>
          </p:txBody>
        </p:sp>
      </p:grpSp>
    </p:spTree>
    <p:extLst>
      <p:ext uri="{BB962C8B-B14F-4D97-AF65-F5344CB8AC3E}">
        <p14:creationId xmlns:p14="http://schemas.microsoft.com/office/powerpoint/2010/main" val="9877338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73"/>
        <p:cNvGrpSpPr/>
        <p:nvPr/>
      </p:nvGrpSpPr>
      <p:grpSpPr>
        <a:xfrm>
          <a:off x="0" y="0"/>
          <a:ext cx="0" cy="0"/>
          <a:chOff x="0" y="0"/>
          <a:chExt cx="0" cy="0"/>
        </a:xfrm>
      </p:grpSpPr>
      <p:sp>
        <p:nvSpPr>
          <p:cNvPr id="374" name="Google Shape;374;p25"/>
          <p:cNvSpPr/>
          <p:nvPr/>
        </p:nvSpPr>
        <p:spPr>
          <a:xfrm>
            <a:off x="6931022" y="-99185"/>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375" name="Google Shape;375;p25"/>
          <p:cNvSpPr/>
          <p:nvPr/>
        </p:nvSpPr>
        <p:spPr>
          <a:xfrm>
            <a:off x="4454998" y="2571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4">
              <a:alphaModFix/>
            </a:blip>
            <a:stretch>
              <a:fillRect/>
            </a:stretch>
          </a:blipFill>
          <a:ln>
            <a:noFill/>
          </a:ln>
        </p:spPr>
      </p:sp>
      <p:sp>
        <p:nvSpPr>
          <p:cNvPr id="376" name="Google Shape;376;p25"/>
          <p:cNvSpPr/>
          <p:nvPr/>
        </p:nvSpPr>
        <p:spPr>
          <a:xfrm rot="6113333">
            <a:off x="-5355752" y="3267075"/>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4">
              <a:alphaModFix/>
            </a:blip>
            <a:stretch>
              <a:fillRect/>
            </a:stretch>
          </a:blipFill>
          <a:ln>
            <a:noFill/>
          </a:ln>
        </p:spPr>
      </p:sp>
      <p:sp>
        <p:nvSpPr>
          <p:cNvPr id="377" name="Google Shape;377;p25"/>
          <p:cNvSpPr/>
          <p:nvPr/>
        </p:nvSpPr>
        <p:spPr>
          <a:xfrm>
            <a:off x="5592398" y="1081202"/>
            <a:ext cx="2194375" cy="3207163"/>
          </a:xfrm>
          <a:custGeom>
            <a:avLst/>
            <a:gdLst/>
            <a:ahLst/>
            <a:cxnLst/>
            <a:rect l="l" t="t" r="r" b="b"/>
            <a:pathLst>
              <a:path w="4388750" h="6414326" extrusionOk="0">
                <a:moveTo>
                  <a:pt x="0" y="0"/>
                </a:moveTo>
                <a:lnTo>
                  <a:pt x="4388749" y="0"/>
                </a:lnTo>
                <a:lnTo>
                  <a:pt x="4388749" y="6414326"/>
                </a:lnTo>
                <a:lnTo>
                  <a:pt x="0" y="6414326"/>
                </a:lnTo>
                <a:lnTo>
                  <a:pt x="0" y="0"/>
                </a:lnTo>
                <a:close/>
              </a:path>
            </a:pathLst>
          </a:custGeom>
          <a:blipFill rotWithShape="1">
            <a:blip r:embed="rId5">
              <a:alphaModFix/>
            </a:blip>
            <a:stretch>
              <a:fillRect l="-7553" t="-241" r="-7079" b="-14393"/>
            </a:stretch>
          </a:blipFill>
          <a:ln>
            <a:noFill/>
          </a:ln>
        </p:spPr>
      </p:sp>
      <p:sp>
        <p:nvSpPr>
          <p:cNvPr id="378" name="Google Shape;378;p25"/>
          <p:cNvSpPr/>
          <p:nvPr/>
        </p:nvSpPr>
        <p:spPr>
          <a:xfrm rot="-49838">
            <a:off x="5546256" y="1006739"/>
            <a:ext cx="2205854" cy="120320"/>
          </a:xfrm>
          <a:custGeom>
            <a:avLst/>
            <a:gdLst/>
            <a:ahLst/>
            <a:cxnLst/>
            <a:rect l="l" t="t" r="r" b="b"/>
            <a:pathLst>
              <a:path w="4411708" h="240639" extrusionOk="0">
                <a:moveTo>
                  <a:pt x="0" y="0"/>
                </a:moveTo>
                <a:lnTo>
                  <a:pt x="4411708" y="0"/>
                </a:lnTo>
                <a:lnTo>
                  <a:pt x="4411708" y="240639"/>
                </a:lnTo>
                <a:lnTo>
                  <a:pt x="0" y="240639"/>
                </a:lnTo>
                <a:lnTo>
                  <a:pt x="0" y="0"/>
                </a:lnTo>
                <a:close/>
              </a:path>
            </a:pathLst>
          </a:custGeom>
          <a:blipFill rotWithShape="1">
            <a:blip r:embed="rId6">
              <a:alphaModFix/>
            </a:blip>
            <a:stretch>
              <a:fillRect/>
            </a:stretch>
          </a:blipFill>
          <a:ln>
            <a:noFill/>
          </a:ln>
        </p:spPr>
      </p:sp>
      <p:sp>
        <p:nvSpPr>
          <p:cNvPr id="379" name="Google Shape;379;p25"/>
          <p:cNvSpPr/>
          <p:nvPr/>
        </p:nvSpPr>
        <p:spPr>
          <a:xfrm rot="5350161">
            <a:off x="3980391" y="2611577"/>
            <a:ext cx="3234987" cy="176454"/>
          </a:xfrm>
          <a:custGeom>
            <a:avLst/>
            <a:gdLst/>
            <a:ahLst/>
            <a:cxnLst/>
            <a:rect l="l" t="t" r="r" b="b"/>
            <a:pathLst>
              <a:path w="6469975" h="352908" extrusionOk="0">
                <a:moveTo>
                  <a:pt x="0" y="0"/>
                </a:moveTo>
                <a:lnTo>
                  <a:pt x="6469976" y="0"/>
                </a:lnTo>
                <a:lnTo>
                  <a:pt x="6469976" y="352908"/>
                </a:lnTo>
                <a:lnTo>
                  <a:pt x="0" y="352908"/>
                </a:lnTo>
                <a:lnTo>
                  <a:pt x="0" y="0"/>
                </a:lnTo>
                <a:close/>
              </a:path>
            </a:pathLst>
          </a:custGeom>
          <a:blipFill rotWithShape="1">
            <a:blip r:embed="rId6">
              <a:alphaModFix/>
            </a:blip>
            <a:stretch>
              <a:fillRect/>
            </a:stretch>
          </a:blipFill>
          <a:ln>
            <a:noFill/>
          </a:ln>
        </p:spPr>
      </p:sp>
      <p:sp>
        <p:nvSpPr>
          <p:cNvPr id="380" name="Google Shape;380;p25"/>
          <p:cNvSpPr/>
          <p:nvPr/>
        </p:nvSpPr>
        <p:spPr>
          <a:xfrm rot="5350161">
            <a:off x="6157949" y="2580006"/>
            <a:ext cx="3234987" cy="176454"/>
          </a:xfrm>
          <a:custGeom>
            <a:avLst/>
            <a:gdLst/>
            <a:ahLst/>
            <a:cxnLst/>
            <a:rect l="l" t="t" r="r" b="b"/>
            <a:pathLst>
              <a:path w="6469975" h="352908" extrusionOk="0">
                <a:moveTo>
                  <a:pt x="0" y="0"/>
                </a:moveTo>
                <a:lnTo>
                  <a:pt x="6469975" y="0"/>
                </a:lnTo>
                <a:lnTo>
                  <a:pt x="6469975" y="352908"/>
                </a:lnTo>
                <a:lnTo>
                  <a:pt x="0" y="352908"/>
                </a:lnTo>
                <a:lnTo>
                  <a:pt x="0" y="0"/>
                </a:lnTo>
                <a:close/>
              </a:path>
            </a:pathLst>
          </a:custGeom>
          <a:blipFill rotWithShape="1">
            <a:blip r:embed="rId6">
              <a:alphaModFix/>
            </a:blip>
            <a:stretch>
              <a:fillRect/>
            </a:stretch>
          </a:blipFill>
          <a:ln>
            <a:noFill/>
          </a:ln>
        </p:spPr>
      </p:sp>
      <p:sp>
        <p:nvSpPr>
          <p:cNvPr id="381" name="Google Shape;381;p25"/>
          <p:cNvSpPr/>
          <p:nvPr/>
        </p:nvSpPr>
        <p:spPr>
          <a:xfrm rot="-49838">
            <a:off x="5593154" y="4241386"/>
            <a:ext cx="2205854" cy="120319"/>
          </a:xfrm>
          <a:custGeom>
            <a:avLst/>
            <a:gdLst/>
            <a:ahLst/>
            <a:cxnLst/>
            <a:rect l="l" t="t" r="r" b="b"/>
            <a:pathLst>
              <a:path w="4411708" h="240639" extrusionOk="0">
                <a:moveTo>
                  <a:pt x="0" y="0"/>
                </a:moveTo>
                <a:lnTo>
                  <a:pt x="4411708" y="0"/>
                </a:lnTo>
                <a:lnTo>
                  <a:pt x="4411708" y="240639"/>
                </a:lnTo>
                <a:lnTo>
                  <a:pt x="0" y="240639"/>
                </a:lnTo>
                <a:lnTo>
                  <a:pt x="0" y="0"/>
                </a:lnTo>
                <a:close/>
              </a:path>
            </a:pathLst>
          </a:custGeom>
          <a:blipFill rotWithShape="1">
            <a:blip r:embed="rId6">
              <a:alphaModFix/>
            </a:blip>
            <a:stretch>
              <a:fillRect/>
            </a:stretch>
          </a:blipFill>
          <a:ln>
            <a:noFill/>
          </a:ln>
        </p:spPr>
      </p:sp>
      <p:sp>
        <p:nvSpPr>
          <p:cNvPr id="382" name="Google Shape;382;p25"/>
          <p:cNvSpPr/>
          <p:nvPr/>
        </p:nvSpPr>
        <p:spPr>
          <a:xfrm>
            <a:off x="5004569" y="3884125"/>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7">
              <a:alphaModFix/>
            </a:blip>
            <a:stretch>
              <a:fillRect/>
            </a:stretch>
          </a:blipFill>
          <a:ln>
            <a:noFill/>
          </a:ln>
        </p:spPr>
      </p:sp>
      <p:sp>
        <p:nvSpPr>
          <p:cNvPr id="383" name="Google Shape;383;p25"/>
          <p:cNvSpPr/>
          <p:nvPr/>
        </p:nvSpPr>
        <p:spPr>
          <a:xfrm>
            <a:off x="-1298102" y="-468799"/>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7">
              <a:alphaModFix/>
            </a:blip>
            <a:stretch>
              <a:fillRect/>
            </a:stretch>
          </a:blipFill>
          <a:ln>
            <a:noFill/>
          </a:ln>
        </p:spPr>
      </p:sp>
      <p:sp>
        <p:nvSpPr>
          <p:cNvPr id="384" name="Google Shape;384;p25"/>
          <p:cNvSpPr/>
          <p:nvPr/>
        </p:nvSpPr>
        <p:spPr>
          <a:xfrm rot="5537437">
            <a:off x="5513468" y="-3403101"/>
            <a:ext cx="3443753" cy="411809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8">
              <a:alphaModFix/>
            </a:blip>
            <a:stretch>
              <a:fillRect/>
            </a:stretch>
          </a:blipFill>
          <a:ln>
            <a:noFill/>
          </a:ln>
        </p:spPr>
      </p:sp>
      <p:grpSp>
        <p:nvGrpSpPr>
          <p:cNvPr id="385" name="Google Shape;385;p25"/>
          <p:cNvGrpSpPr/>
          <p:nvPr/>
        </p:nvGrpSpPr>
        <p:grpSpPr>
          <a:xfrm>
            <a:off x="869008" y="854641"/>
            <a:ext cx="3702937" cy="3485660"/>
            <a:chOff x="0" y="133350"/>
            <a:chExt cx="9874500" cy="9295094"/>
          </a:xfrm>
        </p:grpSpPr>
        <p:sp>
          <p:nvSpPr>
            <p:cNvPr id="386" name="Google Shape;386;p25"/>
            <p:cNvSpPr txBox="1"/>
            <p:nvPr/>
          </p:nvSpPr>
          <p:spPr>
            <a:xfrm>
              <a:off x="0" y="133350"/>
              <a:ext cx="9874500" cy="4334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dirty="0">
                  <a:solidFill>
                    <a:srgbClr val="000000"/>
                  </a:solidFill>
                  <a:latin typeface="Bebas Neue"/>
                  <a:ea typeface="Bebas Neue"/>
                  <a:cs typeface="Bebas Neue"/>
                  <a:sym typeface="Bebas Neue"/>
                </a:rPr>
                <a:t>Remembering</a:t>
              </a:r>
              <a:endParaRPr sz="700" dirty="0"/>
            </a:p>
            <a:p>
              <a:pPr marL="0" marR="0" lvl="0" indent="0" algn="ctr" rtl="0">
                <a:lnSpc>
                  <a:spcPct val="80000"/>
                </a:lnSpc>
                <a:spcBef>
                  <a:spcPts val="0"/>
                </a:spcBef>
                <a:spcAft>
                  <a:spcPts val="0"/>
                </a:spcAft>
                <a:buNone/>
              </a:pPr>
              <a:r>
                <a:rPr lang="en" sz="6600" i="0" u="none" strike="noStrike" cap="none" dirty="0">
                  <a:solidFill>
                    <a:srgbClr val="000000"/>
                  </a:solidFill>
                  <a:latin typeface="Bebas Neue"/>
                  <a:ea typeface="Bebas Neue"/>
                  <a:cs typeface="Bebas Neue"/>
                  <a:sym typeface="Bebas Neue"/>
                </a:rPr>
                <a:t>the Past</a:t>
              </a:r>
              <a:endParaRPr sz="700" dirty="0"/>
            </a:p>
          </p:txBody>
        </p:sp>
        <p:sp>
          <p:nvSpPr>
            <p:cNvPr id="387" name="Google Shape;387;p25"/>
            <p:cNvSpPr txBox="1"/>
            <p:nvPr/>
          </p:nvSpPr>
          <p:spPr>
            <a:xfrm>
              <a:off x="187523" y="5537144"/>
              <a:ext cx="9321900" cy="38913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As we conclude our journey through the life and legacy of Adolf Hitler, let us reflect on the profound impact of his reign of terror and the lessons learned from this dark chapter in history. May we remain vigilant against the forces of hatred and extremism, and strive to build a world guided by tolerance, compassion, and respect for all humanity.</a:t>
              </a:r>
              <a:endParaRPr sz="700"/>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60"/>
        <p:cNvGrpSpPr/>
        <p:nvPr/>
      </p:nvGrpSpPr>
      <p:grpSpPr>
        <a:xfrm>
          <a:off x="0" y="0"/>
          <a:ext cx="0" cy="0"/>
          <a:chOff x="0" y="0"/>
          <a:chExt cx="0" cy="0"/>
        </a:xfrm>
      </p:grpSpPr>
      <p:sp>
        <p:nvSpPr>
          <p:cNvPr id="361" name="Google Shape;361;p24"/>
          <p:cNvSpPr txBox="1"/>
          <p:nvPr/>
        </p:nvSpPr>
        <p:spPr>
          <a:xfrm>
            <a:off x="655245" y="1858546"/>
            <a:ext cx="7538913" cy="132959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GB" sz="3600" dirty="0">
                <a:solidFill>
                  <a:srgbClr val="FF0000"/>
                </a:solidFill>
              </a:rPr>
              <a:t>Hitler: </a:t>
            </a:r>
            <a:r>
              <a:rPr lang="en-GB" sz="3600" dirty="0"/>
              <a:t>The Tyrant’s Reign,</a:t>
            </a:r>
          </a:p>
          <a:p>
            <a:pPr marL="0" marR="0" lvl="0" indent="0" algn="ctr" rtl="0">
              <a:lnSpc>
                <a:spcPct val="80000"/>
              </a:lnSpc>
              <a:spcBef>
                <a:spcPts val="0"/>
              </a:spcBef>
              <a:spcAft>
                <a:spcPts val="0"/>
              </a:spcAft>
              <a:buNone/>
            </a:pPr>
            <a:r>
              <a:rPr lang="en-GB" sz="3600" dirty="0"/>
              <a:t> </a:t>
            </a:r>
          </a:p>
          <a:p>
            <a:pPr marL="0" marR="0" lvl="0" indent="0" algn="ctr" rtl="0">
              <a:lnSpc>
                <a:spcPct val="80000"/>
              </a:lnSpc>
              <a:spcBef>
                <a:spcPts val="0"/>
              </a:spcBef>
              <a:spcAft>
                <a:spcPts val="0"/>
              </a:spcAft>
              <a:buNone/>
            </a:pPr>
            <a:r>
              <a:rPr lang="en-GB" sz="3600" dirty="0">
                <a:solidFill>
                  <a:srgbClr val="FF0000"/>
                </a:solidFill>
              </a:rPr>
              <a:t>Gandhi: </a:t>
            </a:r>
            <a:r>
              <a:rPr lang="en-GB" sz="3600" dirty="0"/>
              <a:t>The Peaceful Revolution.</a:t>
            </a:r>
            <a:endParaRPr lang="en-GB" sz="100" b="1" dirty="0"/>
          </a:p>
        </p:txBody>
      </p:sp>
      <p:sp>
        <p:nvSpPr>
          <p:cNvPr id="363" name="Google Shape;363;p24"/>
          <p:cNvSpPr/>
          <p:nvPr/>
        </p:nvSpPr>
        <p:spPr>
          <a:xfrm rot="-10029237">
            <a:off x="7573700" y="-2642819"/>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364" name="Google Shape;364;p24"/>
          <p:cNvSpPr/>
          <p:nvPr/>
        </p:nvSpPr>
        <p:spPr>
          <a:xfrm rot="-6902877">
            <a:off x="6758084" y="3986536"/>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365" name="Google Shape;365;p24"/>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5">
              <a:alphaModFix/>
            </a:blip>
            <a:stretch>
              <a:fillRect/>
            </a:stretch>
          </a:blipFill>
          <a:ln>
            <a:noFill/>
          </a:ln>
        </p:spPr>
      </p:sp>
      <p:sp>
        <p:nvSpPr>
          <p:cNvPr id="366" name="Google Shape;366;p24"/>
          <p:cNvSpPr/>
          <p:nvPr/>
        </p:nvSpPr>
        <p:spPr>
          <a:xfrm rot="-2802988">
            <a:off x="2912932" y="6007877"/>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367" name="Google Shape;367;p24"/>
          <p:cNvSpPr/>
          <p:nvPr/>
        </p:nvSpPr>
        <p:spPr>
          <a:xfrm rot="299930">
            <a:off x="-839878" y="452891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6">
              <a:alphaModFix/>
            </a:blip>
            <a:stretch>
              <a:fillRect/>
            </a:stretch>
          </a:blipFill>
          <a:ln>
            <a:noFill/>
          </a:ln>
        </p:spPr>
      </p:sp>
      <p:sp>
        <p:nvSpPr>
          <p:cNvPr id="368" name="Google Shape;368;p24"/>
          <p:cNvSpPr/>
          <p:nvPr/>
        </p:nvSpPr>
        <p:spPr>
          <a:xfrm rot="299930">
            <a:off x="4425729" y="-543962"/>
            <a:ext cx="5089705" cy="1087925"/>
          </a:xfrm>
          <a:custGeom>
            <a:avLst/>
            <a:gdLst/>
            <a:ahLst/>
            <a:cxnLst/>
            <a:rect l="l" t="t" r="r" b="b"/>
            <a:pathLst>
              <a:path w="10179410" h="2175849" extrusionOk="0">
                <a:moveTo>
                  <a:pt x="0" y="0"/>
                </a:moveTo>
                <a:lnTo>
                  <a:pt x="10179410" y="0"/>
                </a:lnTo>
                <a:lnTo>
                  <a:pt x="10179410" y="2175848"/>
                </a:lnTo>
                <a:lnTo>
                  <a:pt x="0" y="2175848"/>
                </a:lnTo>
                <a:lnTo>
                  <a:pt x="0" y="0"/>
                </a:lnTo>
                <a:close/>
              </a:path>
            </a:pathLst>
          </a:custGeom>
          <a:blipFill rotWithShape="1">
            <a:blip r:embed="rId6">
              <a:alphaModFix/>
            </a:blip>
            <a:stretch>
              <a:fillRect/>
            </a:stretch>
          </a:blipFill>
          <a:ln>
            <a:noFill/>
          </a:ln>
        </p:spPr>
      </p:sp>
      <p:sp>
        <p:nvSpPr>
          <p:cNvPr id="369" name="Google Shape;369;p24"/>
          <p:cNvSpPr/>
          <p:nvPr/>
        </p:nvSpPr>
        <p:spPr>
          <a:xfrm rot="259332">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Tree>
    <p:extLst>
      <p:ext uri="{BB962C8B-B14F-4D97-AF65-F5344CB8AC3E}">
        <p14:creationId xmlns:p14="http://schemas.microsoft.com/office/powerpoint/2010/main" val="2991617241"/>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1107098"/>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GB" sz="6600" i="0" u="none" strike="noStrike" cap="none" dirty="0">
                <a:solidFill>
                  <a:srgbClr val="000000"/>
                </a:solidFill>
                <a:latin typeface="Bebas Neue"/>
                <a:ea typeface="Bebas Neue"/>
                <a:cs typeface="Bebas Neue"/>
                <a:sym typeface="Bebas Neue"/>
              </a:rPr>
              <a:t>Approach to Power</a:t>
            </a:r>
            <a:endParaRPr lang="en-GB" sz="700" dirty="0"/>
          </a:p>
        </p:txBody>
      </p:sp>
      <p:sp>
        <p:nvSpPr>
          <p:cNvPr id="231" name="Google Shape;231;p17"/>
          <p:cNvSpPr txBox="1"/>
          <p:nvPr/>
        </p:nvSpPr>
        <p:spPr>
          <a:xfrm>
            <a:off x="1182265" y="1950748"/>
            <a:ext cx="2275396" cy="473976"/>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dirty="0">
                <a:solidFill>
                  <a:srgbClr val="FF0000"/>
                </a:solidFill>
                <a:latin typeface="David Libre"/>
                <a:cs typeface="David Libre"/>
                <a:sym typeface="David Libre"/>
              </a:rPr>
              <a:t>Hitler's Ideology:</a:t>
            </a:r>
            <a:endParaRPr sz="2200" b="1" dirty="0">
              <a:solidFill>
                <a:srgbClr val="FF0000"/>
              </a:solidFill>
              <a:latin typeface="David Libre"/>
              <a:cs typeface="David Libre"/>
            </a:endParaRPr>
          </a:p>
        </p:txBody>
      </p:sp>
      <p:grpSp>
        <p:nvGrpSpPr>
          <p:cNvPr id="233" name="Google Shape;233;p17"/>
          <p:cNvGrpSpPr/>
          <p:nvPr/>
        </p:nvGrpSpPr>
        <p:grpSpPr>
          <a:xfrm>
            <a:off x="1073923" y="2125275"/>
            <a:ext cx="7557184" cy="1548809"/>
            <a:chOff x="189800" y="-3428676"/>
            <a:chExt cx="20152489" cy="4130158"/>
          </a:xfrm>
        </p:grpSpPr>
        <p:sp>
          <p:nvSpPr>
            <p:cNvPr id="234" name="Google Shape;234;p17"/>
            <p:cNvSpPr txBox="1"/>
            <p:nvPr/>
          </p:nvSpPr>
          <p:spPr>
            <a:xfrm>
              <a:off x="189800" y="-201518"/>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200" b="1" dirty="0">
                  <a:solidFill>
                    <a:srgbClr val="FF0000"/>
                  </a:solidFill>
                  <a:latin typeface="David Libre"/>
                  <a:ea typeface="David Libre"/>
                  <a:cs typeface="David Libre"/>
                  <a:sym typeface="David Libre"/>
                </a:rPr>
                <a:t>Gandhi</a:t>
              </a:r>
              <a:r>
                <a:rPr lang="en-IN" sz="2200" b="1" i="0" u="none" strike="noStrike" cap="none" dirty="0">
                  <a:solidFill>
                    <a:srgbClr val="FF0000"/>
                  </a:solidFill>
                  <a:latin typeface="David Libre"/>
                  <a:ea typeface="David Libre"/>
                  <a:cs typeface="David Libre"/>
                  <a:sym typeface="David Libre"/>
                </a:rPr>
                <a:t>'s Ideology:</a:t>
              </a:r>
            </a:p>
          </p:txBody>
        </p:sp>
        <p:sp>
          <p:nvSpPr>
            <p:cNvPr id="235" name="Google Shape;235;p17"/>
            <p:cNvSpPr txBox="1"/>
            <p:nvPr/>
          </p:nvSpPr>
          <p:spPr>
            <a:xfrm>
              <a:off x="6757389" y="-3428676"/>
              <a:ext cx="13584900" cy="131318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Advocated for authoritarianism and totalitarian control, using fear, propaganda, and violence to maintain power.</a:t>
              </a:r>
              <a:endParaRPr lang="en-GB" sz="900" dirty="0"/>
            </a:p>
          </p:txBody>
        </p:sp>
      </p:grpSp>
      <p:sp>
        <p:nvSpPr>
          <p:cNvPr id="238" name="Google Shape;238;p17"/>
          <p:cNvSpPr txBox="1"/>
          <p:nvPr/>
        </p:nvSpPr>
        <p:spPr>
          <a:xfrm>
            <a:off x="3536769" y="3377969"/>
            <a:ext cx="5094338"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dirty="0">
                <a:latin typeface="David Libre"/>
                <a:cs typeface="David Libre"/>
                <a:sym typeface="David Libre"/>
              </a:rPr>
              <a:t>Promoted democracy and self-rule, emphasizing civil disobedience and nonviolent resistance.</a:t>
            </a:r>
            <a:endParaRPr lang="en-GB" sz="1600" b="1" dirty="0">
              <a:latin typeface="David Libre"/>
              <a:cs typeface="David Libre"/>
            </a:endParaRPr>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3947704023"/>
      </p:ext>
    </p:extLst>
  </p:cSld>
  <p:clrMapOvr>
    <a:masterClrMapping/>
  </p:clrMapOvr>
  <p:transition spd="med">
    <p:pull dir="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1107098"/>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GB" sz="6600" i="0" u="none" strike="noStrike" cap="none" dirty="0">
                <a:solidFill>
                  <a:srgbClr val="000000"/>
                </a:solidFill>
                <a:latin typeface="Bebas Neue"/>
                <a:ea typeface="Bebas Neue"/>
                <a:cs typeface="Bebas Neue"/>
                <a:sym typeface="Bebas Neue"/>
              </a:rPr>
              <a:t>Philosophy on Violence</a:t>
            </a:r>
            <a:endParaRPr lang="en-GB" sz="700" dirty="0"/>
          </a:p>
        </p:txBody>
      </p:sp>
      <p:sp>
        <p:nvSpPr>
          <p:cNvPr id="231" name="Google Shape;231;p17"/>
          <p:cNvSpPr txBox="1"/>
          <p:nvPr/>
        </p:nvSpPr>
        <p:spPr>
          <a:xfrm>
            <a:off x="1182265" y="1950748"/>
            <a:ext cx="2275396" cy="370388"/>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dirty="0">
                <a:solidFill>
                  <a:srgbClr val="FF0000"/>
                </a:solidFill>
                <a:latin typeface="David Libre"/>
                <a:ea typeface="David Libre"/>
                <a:cs typeface="David Libre"/>
                <a:sym typeface="David Libre"/>
              </a:rPr>
              <a:t>Hitler's Ideology:</a:t>
            </a:r>
            <a:endParaRPr sz="700" dirty="0"/>
          </a:p>
        </p:txBody>
      </p:sp>
      <p:grpSp>
        <p:nvGrpSpPr>
          <p:cNvPr id="233" name="Google Shape;233;p17"/>
          <p:cNvGrpSpPr/>
          <p:nvPr/>
        </p:nvGrpSpPr>
        <p:grpSpPr>
          <a:xfrm>
            <a:off x="1073923" y="2125275"/>
            <a:ext cx="7557184" cy="1548809"/>
            <a:chOff x="189800" y="-3428676"/>
            <a:chExt cx="20152489" cy="4130158"/>
          </a:xfrm>
        </p:grpSpPr>
        <p:sp>
          <p:nvSpPr>
            <p:cNvPr id="234" name="Google Shape;234;p17"/>
            <p:cNvSpPr txBox="1"/>
            <p:nvPr/>
          </p:nvSpPr>
          <p:spPr>
            <a:xfrm>
              <a:off x="189800" y="-201518"/>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200" b="1" dirty="0">
                  <a:solidFill>
                    <a:srgbClr val="FF0000"/>
                  </a:solidFill>
                  <a:latin typeface="David Libre"/>
                  <a:ea typeface="David Libre"/>
                  <a:cs typeface="David Libre"/>
                  <a:sym typeface="David Libre"/>
                </a:rPr>
                <a:t>Gandhi</a:t>
              </a:r>
              <a:r>
                <a:rPr lang="en-IN" sz="2200" b="1" i="0" u="none" strike="noStrike" cap="none" dirty="0">
                  <a:solidFill>
                    <a:srgbClr val="FF0000"/>
                  </a:solidFill>
                  <a:latin typeface="David Libre"/>
                  <a:ea typeface="David Libre"/>
                  <a:cs typeface="David Libre"/>
                  <a:sym typeface="David Libre"/>
                </a:rPr>
                <a:t>'s Ideology:</a:t>
              </a:r>
            </a:p>
          </p:txBody>
        </p:sp>
        <p:sp>
          <p:nvSpPr>
            <p:cNvPr id="235" name="Google Shape;235;p17"/>
            <p:cNvSpPr txBox="1"/>
            <p:nvPr/>
          </p:nvSpPr>
          <p:spPr>
            <a:xfrm>
              <a:off x="6757389" y="-3428676"/>
              <a:ext cx="13584900" cy="131318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Believed in the use of force and militarism to achieve and maintain objectives.</a:t>
              </a:r>
              <a:endParaRPr lang="en-GB" sz="900" dirty="0"/>
            </a:p>
          </p:txBody>
        </p:sp>
      </p:grpSp>
      <p:sp>
        <p:nvSpPr>
          <p:cNvPr id="238" name="Google Shape;238;p17"/>
          <p:cNvSpPr txBox="1"/>
          <p:nvPr/>
        </p:nvSpPr>
        <p:spPr>
          <a:xfrm>
            <a:off x="3536769" y="3377969"/>
            <a:ext cx="5094338"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dirty="0">
                <a:latin typeface="David Libre"/>
                <a:cs typeface="David Libre"/>
                <a:sym typeface="David Libre"/>
              </a:rPr>
              <a:t>Firmly adhered to ahimsa (nonviolence) and believed that true change could only come through peaceful means.</a:t>
            </a:r>
            <a:endParaRPr lang="en-GB" sz="1600" b="1" dirty="0">
              <a:latin typeface="David Libre"/>
              <a:cs typeface="David Libre"/>
            </a:endParaRPr>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805578822"/>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1107098"/>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GB" sz="6600" i="0" u="none" strike="noStrike" cap="none" dirty="0">
                <a:solidFill>
                  <a:srgbClr val="000000"/>
                </a:solidFill>
                <a:latin typeface="Bebas Neue"/>
                <a:ea typeface="Bebas Neue"/>
                <a:cs typeface="Bebas Neue"/>
                <a:sym typeface="Bebas Neue"/>
              </a:rPr>
              <a:t>Racial and Social Views</a:t>
            </a:r>
            <a:endParaRPr lang="en-GB" sz="700" dirty="0"/>
          </a:p>
        </p:txBody>
      </p:sp>
      <p:sp>
        <p:nvSpPr>
          <p:cNvPr id="231" name="Google Shape;231;p17"/>
          <p:cNvSpPr txBox="1"/>
          <p:nvPr/>
        </p:nvSpPr>
        <p:spPr>
          <a:xfrm>
            <a:off x="1182265" y="1950748"/>
            <a:ext cx="2275396" cy="370388"/>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dirty="0">
                <a:solidFill>
                  <a:srgbClr val="FF0000"/>
                </a:solidFill>
                <a:latin typeface="David Libre"/>
                <a:ea typeface="David Libre"/>
                <a:cs typeface="David Libre"/>
                <a:sym typeface="David Libre"/>
              </a:rPr>
              <a:t>Hitler's Ideology:</a:t>
            </a:r>
            <a:endParaRPr sz="700" dirty="0"/>
          </a:p>
        </p:txBody>
      </p:sp>
      <p:grpSp>
        <p:nvGrpSpPr>
          <p:cNvPr id="233" name="Google Shape;233;p17"/>
          <p:cNvGrpSpPr/>
          <p:nvPr/>
        </p:nvGrpSpPr>
        <p:grpSpPr>
          <a:xfrm>
            <a:off x="1073923" y="2125275"/>
            <a:ext cx="7557184" cy="1548809"/>
            <a:chOff x="189800" y="-3428676"/>
            <a:chExt cx="20152489" cy="4130158"/>
          </a:xfrm>
        </p:grpSpPr>
        <p:sp>
          <p:nvSpPr>
            <p:cNvPr id="234" name="Google Shape;234;p17"/>
            <p:cNvSpPr txBox="1"/>
            <p:nvPr/>
          </p:nvSpPr>
          <p:spPr>
            <a:xfrm>
              <a:off x="189800" y="-201518"/>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200" b="1" dirty="0">
                  <a:solidFill>
                    <a:srgbClr val="FF0000"/>
                  </a:solidFill>
                  <a:latin typeface="David Libre"/>
                  <a:ea typeface="David Libre"/>
                  <a:cs typeface="David Libre"/>
                  <a:sym typeface="David Libre"/>
                </a:rPr>
                <a:t>Gandhi</a:t>
              </a:r>
              <a:r>
                <a:rPr lang="en-IN" sz="2200" b="1" i="0" u="none" strike="noStrike" cap="none" dirty="0">
                  <a:solidFill>
                    <a:srgbClr val="FF0000"/>
                  </a:solidFill>
                  <a:latin typeface="David Libre"/>
                  <a:ea typeface="David Libre"/>
                  <a:cs typeface="David Libre"/>
                  <a:sym typeface="David Libre"/>
                </a:rPr>
                <a:t>'s Ideology:</a:t>
              </a:r>
            </a:p>
          </p:txBody>
        </p:sp>
        <p:sp>
          <p:nvSpPr>
            <p:cNvPr id="235" name="Google Shape;235;p17"/>
            <p:cNvSpPr txBox="1"/>
            <p:nvPr/>
          </p:nvSpPr>
          <p:spPr>
            <a:xfrm>
              <a:off x="6757389" y="-3428676"/>
              <a:ext cx="13584900" cy="196977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Endorsed racial superiority, specifically Aryan supremacy, and implemented policies of racial discrimination and genocide.</a:t>
              </a:r>
              <a:endParaRPr lang="en-GB" sz="900" dirty="0"/>
            </a:p>
          </p:txBody>
        </p:sp>
      </p:grpSp>
      <p:sp>
        <p:nvSpPr>
          <p:cNvPr id="238" name="Google Shape;238;p17"/>
          <p:cNvSpPr txBox="1"/>
          <p:nvPr/>
        </p:nvSpPr>
        <p:spPr>
          <a:xfrm>
            <a:off x="3536769" y="3377969"/>
            <a:ext cx="5094338"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dirty="0">
                <a:latin typeface="David Libre"/>
                <a:cs typeface="David Libre"/>
                <a:sym typeface="David Libre"/>
              </a:rPr>
              <a:t>Advocated for the equality of all races and social classes, fighting against discrimination and promoting universal brotherhood.</a:t>
            </a:r>
            <a:endParaRPr lang="en-GB" sz="1600" b="1" dirty="0">
              <a:latin typeface="David Libre"/>
              <a:cs typeface="David Libre"/>
            </a:endParaRPr>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2853237582"/>
      </p:ext>
    </p:extLst>
  </p:cSld>
  <p:clrMapOvr>
    <a:masterClrMapping/>
  </p:clrMapOvr>
  <p:transition spd="med">
    <p:pull dir="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905761"/>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GB" sz="5400" i="0" u="none" strike="noStrike" cap="none" dirty="0">
                <a:solidFill>
                  <a:srgbClr val="000000"/>
                </a:solidFill>
                <a:latin typeface="Bebas Neue"/>
                <a:ea typeface="Bebas Neue"/>
                <a:cs typeface="Bebas Neue"/>
                <a:sym typeface="Bebas Neue"/>
              </a:rPr>
              <a:t>Economic and Social Policies</a:t>
            </a:r>
            <a:endParaRPr lang="en-GB" sz="500" dirty="0"/>
          </a:p>
        </p:txBody>
      </p:sp>
      <p:sp>
        <p:nvSpPr>
          <p:cNvPr id="231" name="Google Shape;231;p17"/>
          <p:cNvSpPr txBox="1"/>
          <p:nvPr/>
        </p:nvSpPr>
        <p:spPr>
          <a:xfrm>
            <a:off x="1182265" y="1950748"/>
            <a:ext cx="2275396" cy="370388"/>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dirty="0">
                <a:solidFill>
                  <a:srgbClr val="FF0000"/>
                </a:solidFill>
                <a:latin typeface="David Libre"/>
                <a:ea typeface="David Libre"/>
                <a:cs typeface="David Libre"/>
                <a:sym typeface="David Libre"/>
              </a:rPr>
              <a:t>Hitler's Ideology:</a:t>
            </a:r>
            <a:endParaRPr sz="700" dirty="0"/>
          </a:p>
        </p:txBody>
      </p:sp>
      <p:grpSp>
        <p:nvGrpSpPr>
          <p:cNvPr id="233" name="Google Shape;233;p17"/>
          <p:cNvGrpSpPr/>
          <p:nvPr/>
        </p:nvGrpSpPr>
        <p:grpSpPr>
          <a:xfrm>
            <a:off x="1073923" y="2125275"/>
            <a:ext cx="7557184" cy="1548809"/>
            <a:chOff x="189800" y="-3428676"/>
            <a:chExt cx="20152489" cy="4130158"/>
          </a:xfrm>
        </p:grpSpPr>
        <p:sp>
          <p:nvSpPr>
            <p:cNvPr id="234" name="Google Shape;234;p17"/>
            <p:cNvSpPr txBox="1"/>
            <p:nvPr/>
          </p:nvSpPr>
          <p:spPr>
            <a:xfrm>
              <a:off x="189800" y="-201518"/>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200" b="1" dirty="0">
                  <a:solidFill>
                    <a:srgbClr val="FF0000"/>
                  </a:solidFill>
                  <a:latin typeface="David Libre"/>
                  <a:ea typeface="David Libre"/>
                  <a:cs typeface="David Libre"/>
                  <a:sym typeface="David Libre"/>
                </a:rPr>
                <a:t>Gandhi</a:t>
              </a:r>
              <a:r>
                <a:rPr lang="en-IN" sz="2200" b="1" i="0" u="none" strike="noStrike" cap="none" dirty="0">
                  <a:solidFill>
                    <a:srgbClr val="FF0000"/>
                  </a:solidFill>
                  <a:latin typeface="David Libre"/>
                  <a:ea typeface="David Libre"/>
                  <a:cs typeface="David Libre"/>
                  <a:sym typeface="David Libre"/>
                </a:rPr>
                <a:t>'s Ideology:</a:t>
              </a:r>
            </a:p>
          </p:txBody>
        </p:sp>
        <p:sp>
          <p:nvSpPr>
            <p:cNvPr id="235" name="Google Shape;235;p17"/>
            <p:cNvSpPr txBox="1"/>
            <p:nvPr/>
          </p:nvSpPr>
          <p:spPr>
            <a:xfrm>
              <a:off x="6757389" y="-3428676"/>
              <a:ext cx="13584900" cy="131318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Emphasized a centralized economy focused on war production and territorial expansion.</a:t>
              </a:r>
              <a:endParaRPr lang="en-GB" sz="900" dirty="0"/>
            </a:p>
          </p:txBody>
        </p:sp>
      </p:grpSp>
      <p:sp>
        <p:nvSpPr>
          <p:cNvPr id="238" name="Google Shape;238;p17"/>
          <p:cNvSpPr txBox="1"/>
          <p:nvPr/>
        </p:nvSpPr>
        <p:spPr>
          <a:xfrm>
            <a:off x="3536769" y="3377969"/>
            <a:ext cx="5094338"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dirty="0">
                <a:latin typeface="David Libre"/>
                <a:cs typeface="David Libre"/>
                <a:sym typeface="David Libre"/>
              </a:rPr>
              <a:t>Supported a self-sufficient village economy, promoting sustainable living and economic independence.</a:t>
            </a:r>
            <a:endParaRPr lang="en-GB" sz="1600" b="1" dirty="0">
              <a:latin typeface="David Libre"/>
              <a:cs typeface="David Libre"/>
            </a:endParaRPr>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3489777263"/>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905761"/>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GB" sz="5400" i="0" u="none" strike="noStrike" cap="none" dirty="0">
                <a:solidFill>
                  <a:srgbClr val="000000"/>
                </a:solidFill>
                <a:latin typeface="Bebas Neue"/>
                <a:ea typeface="Bebas Neue"/>
                <a:cs typeface="Bebas Neue"/>
                <a:sym typeface="Bebas Neue"/>
              </a:rPr>
              <a:t>Vision for Society</a:t>
            </a:r>
            <a:endParaRPr lang="en-GB" sz="500" dirty="0"/>
          </a:p>
        </p:txBody>
      </p:sp>
      <p:sp>
        <p:nvSpPr>
          <p:cNvPr id="231" name="Google Shape;231;p17"/>
          <p:cNvSpPr txBox="1"/>
          <p:nvPr/>
        </p:nvSpPr>
        <p:spPr>
          <a:xfrm>
            <a:off x="1182265" y="1950748"/>
            <a:ext cx="2275396" cy="370388"/>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dirty="0">
                <a:solidFill>
                  <a:srgbClr val="FF0000"/>
                </a:solidFill>
                <a:latin typeface="David Libre"/>
                <a:ea typeface="David Libre"/>
                <a:cs typeface="David Libre"/>
                <a:sym typeface="David Libre"/>
              </a:rPr>
              <a:t>Hitler's Ideology:</a:t>
            </a:r>
            <a:endParaRPr sz="700" dirty="0"/>
          </a:p>
        </p:txBody>
      </p:sp>
      <p:grpSp>
        <p:nvGrpSpPr>
          <p:cNvPr id="233" name="Google Shape;233;p17"/>
          <p:cNvGrpSpPr/>
          <p:nvPr/>
        </p:nvGrpSpPr>
        <p:grpSpPr>
          <a:xfrm>
            <a:off x="1073923" y="2125275"/>
            <a:ext cx="7557184" cy="1548809"/>
            <a:chOff x="189800" y="-3428676"/>
            <a:chExt cx="20152489" cy="4130158"/>
          </a:xfrm>
        </p:grpSpPr>
        <p:sp>
          <p:nvSpPr>
            <p:cNvPr id="234" name="Google Shape;234;p17"/>
            <p:cNvSpPr txBox="1"/>
            <p:nvPr/>
          </p:nvSpPr>
          <p:spPr>
            <a:xfrm>
              <a:off x="189800" y="-201518"/>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200" b="1" dirty="0">
                  <a:solidFill>
                    <a:srgbClr val="FF0000"/>
                  </a:solidFill>
                  <a:latin typeface="David Libre"/>
                  <a:ea typeface="David Libre"/>
                  <a:cs typeface="David Libre"/>
                  <a:sym typeface="David Libre"/>
                </a:rPr>
                <a:t>Gandhi</a:t>
              </a:r>
              <a:r>
                <a:rPr lang="en-IN" sz="2200" b="1" i="0" u="none" strike="noStrike" cap="none" dirty="0">
                  <a:solidFill>
                    <a:srgbClr val="FF0000"/>
                  </a:solidFill>
                  <a:latin typeface="David Libre"/>
                  <a:ea typeface="David Libre"/>
                  <a:cs typeface="David Libre"/>
                  <a:sym typeface="David Libre"/>
                </a:rPr>
                <a:t>'s Ideology:</a:t>
              </a:r>
            </a:p>
          </p:txBody>
        </p:sp>
        <p:sp>
          <p:nvSpPr>
            <p:cNvPr id="235" name="Google Shape;235;p17"/>
            <p:cNvSpPr txBox="1"/>
            <p:nvPr/>
          </p:nvSpPr>
          <p:spPr>
            <a:xfrm>
              <a:off x="6757389" y="-3428676"/>
              <a:ext cx="13584900" cy="131318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Sought to create a homogeneous society based on racial purity and nationalistic ideals.</a:t>
              </a:r>
              <a:endParaRPr lang="en-GB" sz="900" dirty="0"/>
            </a:p>
          </p:txBody>
        </p:sp>
      </p:grpSp>
      <p:sp>
        <p:nvSpPr>
          <p:cNvPr id="238" name="Google Shape;238;p17"/>
          <p:cNvSpPr txBox="1"/>
          <p:nvPr/>
        </p:nvSpPr>
        <p:spPr>
          <a:xfrm>
            <a:off x="3536769" y="3377969"/>
            <a:ext cx="5094338"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dirty="0">
                <a:latin typeface="David Libre"/>
                <a:cs typeface="David Libre"/>
                <a:sym typeface="David Libre"/>
              </a:rPr>
              <a:t>Envisioned a pluralistic and inclusive society where different religions and cultures coexisted harmoniously.</a:t>
            </a:r>
            <a:endParaRPr lang="en-GB" sz="1600" b="1" dirty="0">
              <a:latin typeface="David Libre"/>
              <a:cs typeface="David Libre"/>
            </a:endParaRPr>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3648779810"/>
      </p:ext>
    </p:extLst>
  </p:cSld>
  <p:clrMapOvr>
    <a:masterClrMapping/>
  </p:clrMapOvr>
  <p:transition spd="med">
    <p:pull dir="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681461" y="1430186"/>
            <a:ext cx="8070364" cy="670953"/>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IN" sz="4000" b="1" dirty="0"/>
              <a:t>That concludes our presentation.</a:t>
            </a:r>
            <a:endParaRPr sz="100" b="1" dirty="0"/>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txBody>
          <a:bodyPr/>
          <a:lstStyle/>
          <a:p>
            <a:endParaRPr lang="en-IN" dirty="0"/>
          </a:p>
        </p:txBody>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6" name="Google Shape;226;p17">
            <a:extLst>
              <a:ext uri="{FF2B5EF4-FFF2-40B4-BE49-F238E27FC236}">
                <a16:creationId xmlns:a16="http://schemas.microsoft.com/office/drawing/2014/main" id="{438F65B2-5F40-0809-00FF-5F5A9CA2EC08}"/>
              </a:ext>
            </a:extLst>
          </p:cNvPr>
          <p:cNvSpPr txBox="1"/>
          <p:nvPr/>
        </p:nvSpPr>
        <p:spPr>
          <a:xfrm>
            <a:off x="2058486" y="2571750"/>
            <a:ext cx="4298949" cy="670953"/>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IN" sz="4000" b="1" u="sng" dirty="0"/>
              <a:t>Thank You</a:t>
            </a:r>
            <a:endParaRPr sz="4000" b="1" u="sng" dirty="0"/>
          </a:p>
        </p:txBody>
      </p:sp>
      <p:pic>
        <p:nvPicPr>
          <p:cNvPr id="2" name="Picture 1">
            <a:extLst>
              <a:ext uri="{FF2B5EF4-FFF2-40B4-BE49-F238E27FC236}">
                <a16:creationId xmlns:a16="http://schemas.microsoft.com/office/drawing/2014/main" id="{918CFB8F-9681-374F-ED9A-4536D0F10ACA}"/>
              </a:ext>
            </a:extLst>
          </p:cNvPr>
          <p:cNvPicPr>
            <a:picLocks noChangeAspect="1"/>
          </p:cNvPicPr>
          <p:nvPr/>
        </p:nvPicPr>
        <p:blipFill>
          <a:blip r:embed="rId6"/>
          <a:srcRect/>
          <a:stretch/>
        </p:blipFill>
        <p:spPr>
          <a:xfrm>
            <a:off x="6444661" y="2571750"/>
            <a:ext cx="1613489" cy="1613489"/>
          </a:xfrm>
          <a:prstGeom prst="rect">
            <a:avLst/>
          </a:prstGeom>
        </p:spPr>
      </p:pic>
      <p:sp>
        <p:nvSpPr>
          <p:cNvPr id="3" name="Google Shape;235;p17">
            <a:extLst>
              <a:ext uri="{FF2B5EF4-FFF2-40B4-BE49-F238E27FC236}">
                <a16:creationId xmlns:a16="http://schemas.microsoft.com/office/drawing/2014/main" id="{34E4D71B-A109-E061-A019-4CA2DD617EA4}"/>
              </a:ext>
            </a:extLst>
          </p:cNvPr>
          <p:cNvSpPr txBox="1"/>
          <p:nvPr/>
        </p:nvSpPr>
        <p:spPr>
          <a:xfrm>
            <a:off x="6561077" y="4185239"/>
            <a:ext cx="1584299"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Scan Here to get</a:t>
            </a:r>
          </a:p>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The</a:t>
            </a:r>
            <a:r>
              <a:rPr lang="en-GB" sz="1600" b="1" dirty="0">
                <a:latin typeface="David Libre"/>
                <a:ea typeface="David Libre"/>
                <a:cs typeface="David Libre"/>
                <a:sym typeface="David Libre"/>
              </a:rPr>
              <a:t> </a:t>
            </a:r>
            <a:r>
              <a:rPr lang="en-GB" sz="1600" b="1" i="0" u="none" strike="noStrike" cap="none" dirty="0">
                <a:solidFill>
                  <a:srgbClr val="000000"/>
                </a:solidFill>
                <a:latin typeface="David Libre"/>
                <a:ea typeface="David Libre"/>
                <a:cs typeface="David Libre"/>
                <a:sym typeface="David Libre"/>
              </a:rPr>
              <a:t>copy of the Presentation.</a:t>
            </a:r>
            <a:endParaRPr lang="en-GB" sz="900" dirty="0"/>
          </a:p>
        </p:txBody>
      </p:sp>
    </p:spTree>
    <p:extLst>
      <p:ext uri="{BB962C8B-B14F-4D97-AF65-F5344CB8AC3E}">
        <p14:creationId xmlns:p14="http://schemas.microsoft.com/office/powerpoint/2010/main" val="13896683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2"/>
          <p:cNvSpPr txBox="1"/>
          <p:nvPr/>
        </p:nvSpPr>
        <p:spPr>
          <a:xfrm>
            <a:off x="1514677" y="2750543"/>
            <a:ext cx="6191400" cy="81253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IN" sz="6600" i="0" u="none" strike="noStrike" cap="none" dirty="0">
                <a:solidFill>
                  <a:srgbClr val="000000"/>
                </a:solidFill>
                <a:latin typeface="Bebas Neue"/>
                <a:ea typeface="Bebas Neue"/>
                <a:cs typeface="Bebas Neue"/>
                <a:sym typeface="Bebas Neue"/>
              </a:rPr>
              <a:t>Understanding Truth</a:t>
            </a:r>
            <a:endParaRPr lang="en-IN" sz="700" dirty="0"/>
          </a:p>
        </p:txBody>
      </p:sp>
      <p:sp>
        <p:nvSpPr>
          <p:cNvPr id="333" name="Google Shape;333;p22"/>
          <p:cNvSpPr txBox="1"/>
          <p:nvPr/>
        </p:nvSpPr>
        <p:spPr>
          <a:xfrm>
            <a:off x="552727" y="3754219"/>
            <a:ext cx="8115300" cy="637097"/>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GB" sz="1200" b="1" i="0" u="none" strike="noStrike" cap="none" dirty="0">
                <a:solidFill>
                  <a:srgbClr val="FF0000"/>
                </a:solidFill>
                <a:latin typeface="David Libre"/>
                <a:ea typeface="David Libre"/>
                <a:cs typeface="David Libre"/>
                <a:sym typeface="David Libre"/>
              </a:rPr>
              <a:t>At the heart of Gandhi's philosophy is truth.  He believed that living truthfully leads to  authenticity and integrity. In our daily lives,  embracing truth can enhance our  relationships and decisions. It's about being  honest with ourselves and others, fostering  a sense of trust.</a:t>
            </a:r>
          </a:p>
        </p:txBody>
      </p:sp>
      <p:sp>
        <p:nvSpPr>
          <p:cNvPr id="334" name="Google Shape;334;p22"/>
          <p:cNvSpPr/>
          <p:nvPr/>
        </p:nvSpPr>
        <p:spPr>
          <a:xfrm rot="10524192">
            <a:off x="-1493787" y="-2708802"/>
            <a:ext cx="8100781" cy="4040265"/>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pic>
        <p:nvPicPr>
          <p:cNvPr id="3" name="Picture 2">
            <a:extLst>
              <a:ext uri="{FF2B5EF4-FFF2-40B4-BE49-F238E27FC236}">
                <a16:creationId xmlns:a16="http://schemas.microsoft.com/office/drawing/2014/main" id="{2936F643-9AB6-6F40-8EF3-E994CBB59F94}"/>
              </a:ext>
            </a:extLst>
          </p:cNvPr>
          <p:cNvPicPr>
            <a:picLocks noChangeAspect="1"/>
          </p:cNvPicPr>
          <p:nvPr/>
        </p:nvPicPr>
        <p:blipFill>
          <a:blip r:embed="rId4"/>
          <a:stretch>
            <a:fillRect/>
          </a:stretch>
        </p:blipFill>
        <p:spPr>
          <a:xfrm rot="21233130">
            <a:off x="197382" y="625385"/>
            <a:ext cx="2634591" cy="1798817"/>
          </a:xfrm>
          <a:prstGeom prst="rect">
            <a:avLst/>
          </a:prstGeom>
        </p:spPr>
      </p:pic>
      <p:sp>
        <p:nvSpPr>
          <p:cNvPr id="335" name="Google Shape;335;p22"/>
          <p:cNvSpPr/>
          <p:nvPr/>
        </p:nvSpPr>
        <p:spPr>
          <a:xfrm rot="6385638">
            <a:off x="6844319" y="-2191133"/>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5">
              <a:alphaModFix/>
            </a:blip>
            <a:stretch>
              <a:fillRect/>
            </a:stretch>
          </a:blipFill>
          <a:ln>
            <a:noFill/>
          </a:ln>
        </p:spPr>
      </p:sp>
      <p:sp>
        <p:nvSpPr>
          <p:cNvPr id="336" name="Google Shape;336;p22"/>
          <p:cNvSpPr/>
          <p:nvPr/>
        </p:nvSpPr>
        <p:spPr>
          <a:xfrm rot="5716591">
            <a:off x="3415943" y="-288881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6">
              <a:alphaModFix/>
            </a:blip>
            <a:stretch>
              <a:fillRect/>
            </a:stretch>
          </a:blipFill>
          <a:ln>
            <a:noFill/>
          </a:ln>
        </p:spPr>
      </p:sp>
      <p:sp>
        <p:nvSpPr>
          <p:cNvPr id="338" name="Google Shape;338;p22"/>
          <p:cNvSpPr/>
          <p:nvPr/>
        </p:nvSpPr>
        <p:spPr>
          <a:xfrm rot="10016548">
            <a:off x="36821" y="261424"/>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7">
              <a:alphaModFix/>
            </a:blip>
            <a:stretch>
              <a:fillRect/>
            </a:stretch>
          </a:blipFill>
          <a:ln>
            <a:noFill/>
          </a:ln>
        </p:spPr>
      </p:sp>
      <p:pic>
        <p:nvPicPr>
          <p:cNvPr id="6" name="Picture 5">
            <a:extLst>
              <a:ext uri="{FF2B5EF4-FFF2-40B4-BE49-F238E27FC236}">
                <a16:creationId xmlns:a16="http://schemas.microsoft.com/office/drawing/2014/main" id="{68C1319C-F856-74D1-DDD9-D87BDF2AA836}"/>
              </a:ext>
            </a:extLst>
          </p:cNvPr>
          <p:cNvPicPr>
            <a:picLocks noChangeAspect="1"/>
          </p:cNvPicPr>
          <p:nvPr/>
        </p:nvPicPr>
        <p:blipFill>
          <a:blip r:embed="rId8"/>
          <a:stretch>
            <a:fillRect/>
          </a:stretch>
        </p:blipFill>
        <p:spPr>
          <a:xfrm rot="536637">
            <a:off x="6217087" y="55697"/>
            <a:ext cx="2804228" cy="1877563"/>
          </a:xfrm>
          <a:prstGeom prst="rect">
            <a:avLst/>
          </a:prstGeom>
        </p:spPr>
      </p:pic>
      <p:sp>
        <p:nvSpPr>
          <p:cNvPr id="340" name="Google Shape;340;p22"/>
          <p:cNvSpPr/>
          <p:nvPr/>
        </p:nvSpPr>
        <p:spPr>
          <a:xfrm rot="-4748179">
            <a:off x="5319758" y="175527"/>
            <a:ext cx="1919279" cy="523003"/>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Tree>
    <p:extLst>
      <p:ext uri="{BB962C8B-B14F-4D97-AF65-F5344CB8AC3E}">
        <p14:creationId xmlns:p14="http://schemas.microsoft.com/office/powerpoint/2010/main" val="17798425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29"/>
        <p:cNvGrpSpPr/>
        <p:nvPr/>
      </p:nvGrpSpPr>
      <p:grpSpPr>
        <a:xfrm>
          <a:off x="0" y="0"/>
          <a:ext cx="0" cy="0"/>
          <a:chOff x="0" y="0"/>
          <a:chExt cx="0" cy="0"/>
        </a:xfrm>
      </p:grpSpPr>
      <p:sp>
        <p:nvSpPr>
          <p:cNvPr id="132" name="Google Shape;132;p12"/>
          <p:cNvSpPr/>
          <p:nvPr/>
        </p:nvSpPr>
        <p:spPr>
          <a:xfrm rot="-4993356">
            <a:off x="978532" y="4237506"/>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138" name="Google Shape;138;p12"/>
          <p:cNvSpPr/>
          <p:nvPr/>
        </p:nvSpPr>
        <p:spPr>
          <a:xfrm rot="-4993356">
            <a:off x="262878" y="417940"/>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131" name="Google Shape;131;p12"/>
          <p:cNvSpPr/>
          <p:nvPr/>
        </p:nvSpPr>
        <p:spPr>
          <a:xfrm>
            <a:off x="-185951" y="-279653"/>
            <a:ext cx="2228252" cy="2664576"/>
          </a:xfrm>
          <a:custGeom>
            <a:avLst/>
            <a:gdLst/>
            <a:ahLst/>
            <a:cxnLst/>
            <a:rect l="l" t="t" r="r" b="b"/>
            <a:pathLst>
              <a:path w="4456504" h="5329152" extrusionOk="0">
                <a:moveTo>
                  <a:pt x="0" y="0"/>
                </a:moveTo>
                <a:lnTo>
                  <a:pt x="4456503" y="0"/>
                </a:lnTo>
                <a:lnTo>
                  <a:pt x="4456503" y="5329152"/>
                </a:lnTo>
                <a:lnTo>
                  <a:pt x="0" y="5329152"/>
                </a:lnTo>
                <a:lnTo>
                  <a:pt x="0" y="0"/>
                </a:lnTo>
                <a:close/>
              </a:path>
            </a:pathLst>
          </a:custGeom>
          <a:blipFill rotWithShape="1">
            <a:blip r:embed="rId4">
              <a:alphaModFix/>
            </a:blip>
            <a:stretch>
              <a:fillRect/>
            </a:stretch>
          </a:blipFill>
          <a:ln>
            <a:noFill/>
          </a:ln>
        </p:spPr>
      </p:sp>
      <p:sp>
        <p:nvSpPr>
          <p:cNvPr id="139" name="Google Shape;139;p12"/>
          <p:cNvSpPr/>
          <p:nvPr/>
        </p:nvSpPr>
        <p:spPr>
          <a:xfrm rot="-4993356">
            <a:off x="8178585" y="3536560"/>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141" name="Google Shape;141;p12"/>
          <p:cNvSpPr txBox="1"/>
          <p:nvPr/>
        </p:nvSpPr>
        <p:spPr>
          <a:xfrm>
            <a:off x="4309356" y="849940"/>
            <a:ext cx="4320300" cy="1625400"/>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r>
              <a:rPr kumimoji="0" lang="en-IN" sz="6600" b="0" i="0" u="none" strike="noStrike" kern="0" cap="none" spc="0" normalizeH="0" baseline="0" noProof="0" dirty="0">
                <a:ln>
                  <a:noFill/>
                </a:ln>
                <a:solidFill>
                  <a:srgbClr val="000000"/>
                </a:solidFill>
                <a:effectLst/>
                <a:uLnTx/>
                <a:uFillTx/>
                <a:latin typeface="Bebas Neue"/>
                <a:ea typeface="Bebas Neue"/>
                <a:cs typeface="Bebas Neue"/>
                <a:sym typeface="Bebas Neue"/>
              </a:rPr>
              <a:t>The Power of Non-Violence</a:t>
            </a:r>
            <a:endParaRPr kumimoji="0" lang="en-IN" sz="700" b="0" i="0" u="none" strike="noStrike" kern="0" cap="none" spc="0" normalizeH="0" baseline="0" noProof="0" dirty="0">
              <a:ln>
                <a:noFill/>
              </a:ln>
              <a:solidFill>
                <a:srgbClr val="000000"/>
              </a:solidFill>
              <a:effectLst/>
              <a:uLnTx/>
              <a:uFillTx/>
              <a:latin typeface="Arial"/>
              <a:cs typeface="Arial"/>
              <a:sym typeface="Arial"/>
            </a:endParaRPr>
          </a:p>
        </p:txBody>
      </p:sp>
      <p:sp>
        <p:nvSpPr>
          <p:cNvPr id="142" name="Google Shape;142;p12"/>
          <p:cNvSpPr txBox="1"/>
          <p:nvPr/>
        </p:nvSpPr>
        <p:spPr>
          <a:xfrm>
            <a:off x="4930856" y="2895290"/>
            <a:ext cx="3077400" cy="148656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200" b="1" i="0" u="none" strike="noStrike" kern="0" cap="none" spc="0" normalizeH="0" baseline="0" noProof="0" dirty="0">
                <a:ln>
                  <a:noFill/>
                </a:ln>
                <a:solidFill>
                  <a:srgbClr val="FF0000"/>
                </a:solidFill>
                <a:effectLst/>
                <a:uLnTx/>
                <a:uFillTx/>
                <a:latin typeface="David Libre"/>
                <a:ea typeface="David Libre"/>
                <a:cs typeface="David Libre"/>
                <a:sym typeface="David Libre"/>
              </a:rPr>
              <a:t>Non-violence is not just the  absence of conﬂict; it's a  proactive approach to  compassion and understanding.  Gandhi taught that responding  to violence with love can  transform situations. We can  practice non-violence in our  words and actions, promoting  peace in our communities.</a:t>
            </a:r>
          </a:p>
        </p:txBody>
      </p:sp>
      <p:sp>
        <p:nvSpPr>
          <p:cNvPr id="143" name="Google Shape;143;p12"/>
          <p:cNvSpPr/>
          <p:nvPr/>
        </p:nvSpPr>
        <p:spPr>
          <a:xfrm>
            <a:off x="8436445" y="-3331534"/>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144" name="Google Shape;144;p12"/>
          <p:cNvSpPr/>
          <p:nvPr/>
        </p:nvSpPr>
        <p:spPr>
          <a:xfrm rot="573906">
            <a:off x="8307061" y="1958420"/>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2610958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5"/>
          <p:cNvSpPr/>
          <p:nvPr/>
        </p:nvSpPr>
        <p:spPr>
          <a:xfrm rot="10530533">
            <a:off x="-2937932" y="-2578451"/>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grpSp>
        <p:nvGrpSpPr>
          <p:cNvPr id="188" name="Google Shape;188;p15"/>
          <p:cNvGrpSpPr/>
          <p:nvPr/>
        </p:nvGrpSpPr>
        <p:grpSpPr>
          <a:xfrm>
            <a:off x="2024821" y="634053"/>
            <a:ext cx="5094337" cy="3256308"/>
            <a:chOff x="0" y="-1705058"/>
            <a:chExt cx="13584900" cy="8683489"/>
          </a:xfrm>
        </p:grpSpPr>
        <p:sp>
          <p:nvSpPr>
            <p:cNvPr id="190" name="Google Shape;190;p15"/>
            <p:cNvSpPr txBox="1"/>
            <p:nvPr/>
          </p:nvSpPr>
          <p:spPr>
            <a:xfrm>
              <a:off x="718155" y="-1705058"/>
              <a:ext cx="12281700" cy="5904523"/>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IN" sz="6600" i="0" u="none" strike="noStrike" cap="none" dirty="0">
                  <a:solidFill>
                    <a:srgbClr val="000000"/>
                  </a:solidFill>
                  <a:latin typeface="Bebas Neue"/>
                  <a:ea typeface="Bebas Neue"/>
                  <a:cs typeface="Bebas Neue"/>
                  <a:sym typeface="Bebas Neue"/>
                </a:rPr>
                <a:t>Everyday Applications</a:t>
              </a:r>
              <a:endParaRPr lang="en-IN" sz="700" dirty="0"/>
            </a:p>
          </p:txBody>
        </p:sp>
        <p:sp>
          <p:nvSpPr>
            <p:cNvPr id="191" name="Google Shape;191;p15"/>
            <p:cNvSpPr txBox="1"/>
            <p:nvPr/>
          </p:nvSpPr>
          <p:spPr>
            <a:xfrm>
              <a:off x="0" y="4713196"/>
              <a:ext cx="13584900" cy="2265235"/>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GB" sz="1200" b="1" dirty="0">
                  <a:solidFill>
                    <a:srgbClr val="FF0000"/>
                  </a:solidFill>
                  <a:latin typeface="David Libre"/>
                  <a:cs typeface="David Libre"/>
                  <a:sym typeface="David Libre"/>
                </a:rPr>
                <a:t>Living the Gandhian way means  integrating truth and non-violence into our  daily routines. This can be as simple as  practicing active listening or choosing  kindness in challenging situations. Small  actions can lead to signiﬁcant changes in  our lives and the world around us.</a:t>
              </a:r>
            </a:p>
          </p:txBody>
        </p:sp>
      </p:grpSp>
      <p:sp>
        <p:nvSpPr>
          <p:cNvPr id="192" name="Google Shape;192;p15"/>
          <p:cNvSpPr/>
          <p:nvPr/>
        </p:nvSpPr>
        <p:spPr>
          <a:xfrm rot="-517051">
            <a:off x="-798474" y="3341418"/>
            <a:ext cx="2516018" cy="3272869"/>
          </a:xfrm>
          <a:custGeom>
            <a:avLst/>
            <a:gdLst/>
            <a:ahLst/>
            <a:cxnLst/>
            <a:rect l="l" t="t" r="r" b="b"/>
            <a:pathLst>
              <a:path w="5032035" h="6545737" extrusionOk="0">
                <a:moveTo>
                  <a:pt x="0" y="0"/>
                </a:moveTo>
                <a:lnTo>
                  <a:pt x="5032036" y="0"/>
                </a:lnTo>
                <a:lnTo>
                  <a:pt x="5032036" y="6545737"/>
                </a:lnTo>
                <a:lnTo>
                  <a:pt x="0" y="6545737"/>
                </a:lnTo>
                <a:lnTo>
                  <a:pt x="0" y="0"/>
                </a:lnTo>
                <a:close/>
              </a:path>
            </a:pathLst>
          </a:custGeom>
          <a:blipFill rotWithShape="1">
            <a:blip r:embed="rId4">
              <a:alphaModFix/>
            </a:blip>
            <a:stretch>
              <a:fillRect/>
            </a:stretch>
          </a:blipFill>
          <a:ln>
            <a:noFill/>
          </a:ln>
        </p:spPr>
      </p:sp>
      <p:sp>
        <p:nvSpPr>
          <p:cNvPr id="193" name="Google Shape;193;p15"/>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5">
              <a:alphaModFix/>
            </a:blip>
            <a:stretch>
              <a:fillRect t="-142854"/>
            </a:stretch>
          </a:blipFill>
          <a:ln>
            <a:noFill/>
          </a:ln>
        </p:spPr>
      </p:sp>
      <p:sp>
        <p:nvSpPr>
          <p:cNvPr id="195" name="Google Shape;195;p15"/>
          <p:cNvSpPr/>
          <p:nvPr/>
        </p:nvSpPr>
        <p:spPr>
          <a:xfrm>
            <a:off x="5727683" y="3728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197" name="Google Shape;197;p15"/>
          <p:cNvSpPr/>
          <p:nvPr/>
        </p:nvSpPr>
        <p:spPr>
          <a:xfrm rot="6385638">
            <a:off x="6844319" y="-2191133"/>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4">
              <a:alphaModFix/>
            </a:blip>
            <a:stretch>
              <a:fillRect/>
            </a:stretch>
          </a:blipFill>
          <a:ln>
            <a:noFill/>
          </a:ln>
        </p:spPr>
      </p:sp>
      <p:sp>
        <p:nvSpPr>
          <p:cNvPr id="198" name="Google Shape;198;p15"/>
          <p:cNvSpPr/>
          <p:nvPr/>
        </p:nvSpPr>
        <p:spPr>
          <a:xfrm rot="5400000">
            <a:off x="1250405" y="-318868"/>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6">
              <a:alphaModFix/>
            </a:blip>
            <a:stretch>
              <a:fillRect/>
            </a:stretch>
          </a:blipFill>
          <a:ln>
            <a:noFill/>
          </a:ln>
        </p:spPr>
      </p:sp>
      <p:sp>
        <p:nvSpPr>
          <p:cNvPr id="199" name="Google Shape;199;p15"/>
          <p:cNvSpPr/>
          <p:nvPr/>
        </p:nvSpPr>
        <p:spPr>
          <a:xfrm rot="10186132">
            <a:off x="7014550" y="795248"/>
            <a:ext cx="1919278" cy="523003"/>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6">
              <a:alphaModFix/>
            </a:blip>
            <a:stretch>
              <a:fillRect/>
            </a:stretch>
          </a:blipFill>
          <a:ln>
            <a:noFill/>
          </a:ln>
        </p:spPr>
      </p:sp>
      <p:sp>
        <p:nvSpPr>
          <p:cNvPr id="200" name="Google Shape;200;p15"/>
          <p:cNvSpPr/>
          <p:nvPr/>
        </p:nvSpPr>
        <p:spPr>
          <a:xfrm rot="-10407520">
            <a:off x="3341029" y="4303317"/>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7">
              <a:alphaModFix/>
            </a:blip>
            <a:stretch>
              <a:fillRect/>
            </a:stretch>
          </a:blipFill>
          <a:ln>
            <a:noFill/>
          </a:ln>
        </p:spPr>
      </p:sp>
      <p:sp>
        <p:nvSpPr>
          <p:cNvPr id="202" name="Google Shape;202;p15"/>
          <p:cNvSpPr/>
          <p:nvPr/>
        </p:nvSpPr>
        <p:spPr>
          <a:xfrm rot="5002921">
            <a:off x="3473093" y="-3374594"/>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8">
              <a:alphaModFix/>
            </a:blip>
            <a:stretch>
              <a:fillRect/>
            </a:stretch>
          </a:blipFill>
          <a:ln>
            <a:noFill/>
          </a:ln>
        </p:spPr>
      </p:sp>
    </p:spTree>
    <p:extLst>
      <p:ext uri="{BB962C8B-B14F-4D97-AF65-F5344CB8AC3E}">
        <p14:creationId xmlns:p14="http://schemas.microsoft.com/office/powerpoint/2010/main" val="775935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72"/>
        <p:cNvGrpSpPr/>
        <p:nvPr/>
      </p:nvGrpSpPr>
      <p:grpSpPr>
        <a:xfrm>
          <a:off x="0" y="0"/>
          <a:ext cx="0" cy="0"/>
          <a:chOff x="0" y="0"/>
          <a:chExt cx="0" cy="0"/>
        </a:xfrm>
      </p:grpSpPr>
      <p:sp>
        <p:nvSpPr>
          <p:cNvPr id="173" name="Google Shape;173;p14"/>
          <p:cNvSpPr/>
          <p:nvPr/>
        </p:nvSpPr>
        <p:spPr>
          <a:xfrm>
            <a:off x="-317274" y="853419"/>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174" name="Google Shape;174;p14"/>
          <p:cNvSpPr/>
          <p:nvPr/>
        </p:nvSpPr>
        <p:spPr>
          <a:xfrm rot="-5509432">
            <a:off x="73342" y="4018646"/>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75" name="Google Shape;175;p14"/>
          <p:cNvSpPr/>
          <p:nvPr/>
        </p:nvSpPr>
        <p:spPr>
          <a:xfrm rot="10197814">
            <a:off x="8394898" y="-365172"/>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76" name="Google Shape;176;p14"/>
          <p:cNvSpPr/>
          <p:nvPr/>
        </p:nvSpPr>
        <p:spPr>
          <a:xfrm rot="-1776790">
            <a:off x="4121790" y="4558850"/>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5">
              <a:alphaModFix/>
            </a:blip>
            <a:stretch>
              <a:fillRect/>
            </a:stretch>
          </a:blipFill>
          <a:ln>
            <a:noFill/>
          </a:ln>
        </p:spPr>
      </p:sp>
      <p:sp>
        <p:nvSpPr>
          <p:cNvPr id="177" name="Google Shape;177;p14"/>
          <p:cNvSpPr txBox="1"/>
          <p:nvPr/>
        </p:nvSpPr>
        <p:spPr>
          <a:xfrm>
            <a:off x="3493671" y="2937843"/>
            <a:ext cx="4146600" cy="637097"/>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200" b="1" i="0" u="none" strike="noStrike" kern="0" cap="none" spc="0" normalizeH="0" baseline="0" noProof="0" dirty="0">
                <a:ln>
                  <a:noFill/>
                </a:ln>
                <a:solidFill>
                  <a:srgbClr val="FF0000"/>
                </a:solidFill>
                <a:effectLst/>
                <a:uLnTx/>
                <a:uFillTx/>
                <a:latin typeface="David Libre"/>
                <a:ea typeface="David Libre"/>
                <a:cs typeface="David Libre"/>
                <a:sym typeface="David Libre"/>
              </a:rPr>
              <a:t>Gandhi emphasized the importance of sanitation and  health, which led to improvements in public health  practices and awareness about hygiene in India.</a:t>
            </a:r>
          </a:p>
        </p:txBody>
      </p:sp>
      <p:sp>
        <p:nvSpPr>
          <p:cNvPr id="179" name="Google Shape;179;p14"/>
          <p:cNvSpPr/>
          <p:nvPr/>
        </p:nvSpPr>
        <p:spPr>
          <a:xfrm rot="10530533">
            <a:off x="-2937932" y="-2578451"/>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5">
              <a:alphaModFix/>
            </a:blip>
            <a:stretch>
              <a:fillRect/>
            </a:stretch>
          </a:blipFill>
          <a:ln>
            <a:noFill/>
          </a:ln>
        </p:spPr>
      </p:sp>
      <p:sp>
        <p:nvSpPr>
          <p:cNvPr id="181" name="Google Shape;181;p14"/>
          <p:cNvSpPr txBox="1"/>
          <p:nvPr/>
        </p:nvSpPr>
        <p:spPr>
          <a:xfrm>
            <a:off x="3244074" y="1041362"/>
            <a:ext cx="4806300" cy="1329595"/>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r>
              <a:rPr kumimoji="0" lang="en-GB" sz="5400" b="0" i="0" u="none" strike="noStrike" kern="0" cap="none" spc="0" normalizeH="0" baseline="0" noProof="0" dirty="0">
                <a:ln>
                  <a:noFill/>
                </a:ln>
                <a:solidFill>
                  <a:srgbClr val="000000"/>
                </a:solidFill>
                <a:effectLst/>
                <a:uLnTx/>
                <a:uFillTx/>
                <a:latin typeface="Bebas Neue"/>
                <a:ea typeface="Bebas Neue"/>
                <a:cs typeface="Bebas Neue"/>
                <a:sym typeface="Bebas Neue"/>
              </a:rPr>
              <a:t>Promotion of Health and Hygiene:</a:t>
            </a:r>
          </a:p>
        </p:txBody>
      </p:sp>
      <p:pic>
        <p:nvPicPr>
          <p:cNvPr id="3" name="Picture 2">
            <a:extLst>
              <a:ext uri="{FF2B5EF4-FFF2-40B4-BE49-F238E27FC236}">
                <a16:creationId xmlns:a16="http://schemas.microsoft.com/office/drawing/2014/main" id="{1DF669FA-BD73-2C2C-DF59-B101EEAA11C4}"/>
              </a:ext>
            </a:extLst>
          </p:cNvPr>
          <p:cNvPicPr>
            <a:picLocks noChangeAspect="1"/>
          </p:cNvPicPr>
          <p:nvPr/>
        </p:nvPicPr>
        <p:blipFill>
          <a:blip r:embed="rId6"/>
          <a:stretch>
            <a:fillRect/>
          </a:stretch>
        </p:blipFill>
        <p:spPr>
          <a:xfrm rot="795119">
            <a:off x="131437" y="2000839"/>
            <a:ext cx="2083073" cy="138871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6667387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53"/>
        <p:cNvGrpSpPr/>
        <p:nvPr/>
      </p:nvGrpSpPr>
      <p:grpSpPr>
        <a:xfrm>
          <a:off x="0" y="0"/>
          <a:ext cx="0" cy="0"/>
          <a:chOff x="0" y="0"/>
          <a:chExt cx="0" cy="0"/>
        </a:xfrm>
      </p:grpSpPr>
      <p:sp>
        <p:nvSpPr>
          <p:cNvPr id="154" name="Google Shape;154;p13"/>
          <p:cNvSpPr/>
          <p:nvPr/>
        </p:nvSpPr>
        <p:spPr>
          <a:xfrm>
            <a:off x="-5311859" y="3697719"/>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155" name="Google Shape;155;p13"/>
          <p:cNvSpPr/>
          <p:nvPr/>
        </p:nvSpPr>
        <p:spPr>
          <a:xfrm rot="-6330728">
            <a:off x="5784958" y="3856799"/>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56" name="Google Shape;156;p13"/>
          <p:cNvSpPr/>
          <p:nvPr/>
        </p:nvSpPr>
        <p:spPr>
          <a:xfrm rot="-535885">
            <a:off x="-2135894" y="1195244"/>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57" name="Google Shape;157;p13"/>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5">
              <a:alphaModFix/>
            </a:blip>
            <a:stretch>
              <a:fillRect t="-142854"/>
            </a:stretch>
          </a:blipFill>
          <a:ln>
            <a:noFill/>
          </a:ln>
        </p:spPr>
      </p:sp>
      <p:sp>
        <p:nvSpPr>
          <p:cNvPr id="159" name="Google Shape;159;p13"/>
          <p:cNvSpPr txBox="1"/>
          <p:nvPr/>
        </p:nvSpPr>
        <p:spPr>
          <a:xfrm>
            <a:off x="3180960" y="955979"/>
            <a:ext cx="2782200" cy="1341906"/>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9000"/>
              </a:lnSpc>
              <a:spcBef>
                <a:spcPts val="0"/>
              </a:spcBef>
              <a:spcAft>
                <a:spcPts val="0"/>
              </a:spcAft>
              <a:buClr>
                <a:srgbClr val="000000"/>
              </a:buClr>
              <a:buSzTx/>
              <a:buFont typeface="Arial"/>
              <a:buNone/>
              <a:tabLst/>
              <a:defRPr/>
            </a:pPr>
            <a:r>
              <a:rPr kumimoji="0" lang="en-IN" sz="4000" b="0" i="0" u="none" strike="noStrike" kern="0" cap="none" spc="0" normalizeH="0" baseline="0" noProof="0" dirty="0">
                <a:ln>
                  <a:noFill/>
                </a:ln>
                <a:solidFill>
                  <a:srgbClr val="FF0000"/>
                </a:solidFill>
                <a:effectLst/>
                <a:uLnTx/>
                <a:uFillTx/>
                <a:latin typeface="Bebas Neue"/>
                <a:ea typeface="Bebas Neue"/>
                <a:cs typeface="Bebas Neue"/>
                <a:sym typeface="Bebas Neue"/>
              </a:rPr>
              <a:t>Simplicity and Minimalism</a:t>
            </a:r>
            <a:endParaRPr kumimoji="0" lang="en-IN" sz="200" b="0" i="0" u="none" strike="noStrike" kern="0" cap="none" spc="0" normalizeH="0" baseline="0" noProof="0" dirty="0">
              <a:ln>
                <a:noFill/>
              </a:ln>
              <a:solidFill>
                <a:srgbClr val="FF0000"/>
              </a:solidFill>
              <a:effectLst/>
              <a:uLnTx/>
              <a:uFillTx/>
              <a:latin typeface="Arial"/>
              <a:cs typeface="Arial"/>
              <a:sym typeface="Arial"/>
            </a:endParaRPr>
          </a:p>
        </p:txBody>
      </p:sp>
      <p:sp>
        <p:nvSpPr>
          <p:cNvPr id="160" name="Google Shape;160;p13"/>
          <p:cNvSpPr txBox="1"/>
          <p:nvPr/>
        </p:nvSpPr>
        <p:spPr>
          <a:xfrm>
            <a:off x="3033353" y="2649609"/>
            <a:ext cx="3077400" cy="849463"/>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200" b="1" i="0" u="none" strike="noStrike" kern="0" cap="none" spc="0" normalizeH="0" baseline="0" noProof="0" dirty="0">
                <a:ln>
                  <a:noFill/>
                </a:ln>
                <a:solidFill>
                  <a:srgbClr val="000000"/>
                </a:solidFill>
                <a:effectLst/>
                <a:uLnTx/>
                <a:uFillTx/>
                <a:latin typeface="David Libre"/>
                <a:ea typeface="David Libre"/>
                <a:cs typeface="David Libre"/>
                <a:sym typeface="David Libre"/>
              </a:rPr>
              <a:t>Gandhi’s belief in leading a simple  life with minimal possessions,  focusing on the essentials to avoid  materialism and reduce the impact  on the environment.</a:t>
            </a:r>
          </a:p>
        </p:txBody>
      </p:sp>
      <p:sp>
        <p:nvSpPr>
          <p:cNvPr id="161" name="Google Shape;161;p13"/>
          <p:cNvSpPr/>
          <p:nvPr/>
        </p:nvSpPr>
        <p:spPr>
          <a:xfrm rot="-517051">
            <a:off x="-83518" y="-871142"/>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6">
              <a:alphaModFix/>
            </a:blip>
            <a:stretch>
              <a:fillRect/>
            </a:stretch>
          </a:blipFill>
          <a:ln>
            <a:noFill/>
          </a:ln>
        </p:spPr>
      </p:sp>
      <p:sp>
        <p:nvSpPr>
          <p:cNvPr id="162" name="Google Shape;162;p13"/>
          <p:cNvSpPr/>
          <p:nvPr/>
        </p:nvSpPr>
        <p:spPr>
          <a:xfrm rot="-517051">
            <a:off x="7682176" y="-591856"/>
            <a:ext cx="2516018" cy="3272868"/>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6">
              <a:alphaModFix/>
            </a:blip>
            <a:stretch>
              <a:fillRect/>
            </a:stretch>
          </a:blipFill>
          <a:ln>
            <a:noFill/>
          </a:ln>
        </p:spPr>
      </p:sp>
      <p:sp>
        <p:nvSpPr>
          <p:cNvPr id="163" name="Google Shape;163;p13"/>
          <p:cNvSpPr/>
          <p:nvPr/>
        </p:nvSpPr>
        <p:spPr>
          <a:xfrm>
            <a:off x="8498811" y="2571750"/>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7">
              <a:alphaModFix/>
            </a:blip>
            <a:stretch>
              <a:fillRect/>
            </a:stretch>
          </a:blipFill>
          <a:ln>
            <a:noFill/>
          </a:ln>
        </p:spPr>
      </p:sp>
      <p:sp>
        <p:nvSpPr>
          <p:cNvPr id="167" name="Google Shape;167;p13"/>
          <p:cNvSpPr/>
          <p:nvPr/>
        </p:nvSpPr>
        <p:spPr>
          <a:xfrm rot="1354441">
            <a:off x="7310051" y="783077"/>
            <a:ext cx="1919279" cy="523003"/>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8">
              <a:alphaModFix/>
            </a:blip>
            <a:stretch>
              <a:fillRect/>
            </a:stretch>
          </a:blipFill>
          <a:ln>
            <a:noFill/>
          </a:ln>
        </p:spPr>
      </p:sp>
    </p:spTree>
    <p:extLst>
      <p:ext uri="{BB962C8B-B14F-4D97-AF65-F5344CB8AC3E}">
        <p14:creationId xmlns:p14="http://schemas.microsoft.com/office/powerpoint/2010/main" val="1910154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720" y="2328402"/>
            <a:ext cx="7957837" cy="224037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 name="object 3"/>
          <p:cNvSpPr txBox="1">
            <a:spLocks noGrp="1"/>
          </p:cNvSpPr>
          <p:nvPr>
            <p:ph type="title"/>
          </p:nvPr>
        </p:nvSpPr>
        <p:spPr>
          <a:xfrm>
            <a:off x="302508" y="650655"/>
            <a:ext cx="3355092" cy="636703"/>
          </a:xfrm>
          <a:prstGeom prst="rect">
            <a:avLst/>
          </a:prstGeom>
        </p:spPr>
        <p:txBody>
          <a:bodyPr spcFirstLastPara="1" vert="horz" wrap="square" lIns="0" tIns="8245" rIns="0" bIns="0" rtlCol="0" anchor="t" anchorCtr="0">
            <a:spAutoFit/>
          </a:bodyPr>
          <a:lstStyle/>
          <a:p>
            <a:pPr marL="6342">
              <a:spcBef>
                <a:spcPts val="65"/>
              </a:spcBef>
            </a:pPr>
            <a:r>
              <a:rPr sz="4000" b="0" dirty="0">
                <a:solidFill>
                  <a:srgbClr val="000000"/>
                </a:solidFill>
                <a:latin typeface="Bebas Neue"/>
              </a:rPr>
              <a:t>Challenges We </a:t>
            </a:r>
            <a:r>
              <a:rPr sz="4000" b="0" dirty="0">
                <a:solidFill>
                  <a:srgbClr val="000000"/>
                </a:solidFill>
                <a:latin typeface="Bebas Neue"/>
                <a:sym typeface="Arial"/>
              </a:rPr>
              <a:t>Face</a:t>
            </a:r>
          </a:p>
        </p:txBody>
      </p:sp>
      <p:sp>
        <p:nvSpPr>
          <p:cNvPr id="4" name="object 4"/>
          <p:cNvSpPr txBox="1"/>
          <p:nvPr/>
        </p:nvSpPr>
        <p:spPr>
          <a:xfrm>
            <a:off x="4289389" y="1072941"/>
            <a:ext cx="4258168" cy="1058073"/>
          </a:xfrm>
          <a:prstGeom prst="rect">
            <a:avLst/>
          </a:prstGeom>
        </p:spPr>
        <p:txBody>
          <a:bodyPr vert="horz" wrap="square" lIns="0" tIns="29173" rIns="0" bIns="0" rtlCol="0">
            <a:spAutoFit/>
          </a:bodyPr>
          <a:lstStyle/>
          <a:p>
            <a:pPr marL="6342" marR="2537">
              <a:lnSpc>
                <a:spcPts val="1648"/>
              </a:lnSpc>
              <a:spcBef>
                <a:spcPts val="229"/>
              </a:spcBef>
            </a:pPr>
            <a:r>
              <a:rPr sz="1600" b="1" dirty="0">
                <a:solidFill>
                  <a:srgbClr val="FF0000"/>
                </a:solidFill>
                <a:latin typeface="David Libre"/>
                <a:cs typeface="David Libre"/>
              </a:rPr>
              <a:t>Applying Gandhian principles can be tough  in today's fast-paced world. Temptations to  stray from truth or react violently are  everywhere. However, recognizing these  challenges is the ﬁrst step to overcoming  them.</a:t>
            </a:r>
          </a:p>
        </p:txBody>
      </p:sp>
      <p:sp>
        <p:nvSpPr>
          <p:cNvPr id="5" name="object 5"/>
          <p:cNvSpPr/>
          <p:nvPr/>
        </p:nvSpPr>
        <p:spPr>
          <a:xfrm>
            <a:off x="2466" y="488816"/>
            <a:ext cx="3850966" cy="57080"/>
          </a:xfrm>
          <a:custGeom>
            <a:avLst/>
            <a:gdLst/>
            <a:ahLst/>
            <a:cxnLst/>
            <a:rect l="l" t="t" r="r" b="b"/>
            <a:pathLst>
              <a:path w="7711440" h="114300">
                <a:moveTo>
                  <a:pt x="7711440" y="0"/>
                </a:moveTo>
                <a:lnTo>
                  <a:pt x="0" y="0"/>
                </a:lnTo>
                <a:lnTo>
                  <a:pt x="0" y="114300"/>
                </a:lnTo>
                <a:lnTo>
                  <a:pt x="7711440" y="114300"/>
                </a:lnTo>
                <a:lnTo>
                  <a:pt x="7711440" y="0"/>
                </a:lnTo>
                <a:close/>
              </a:path>
            </a:pathLst>
          </a:custGeom>
          <a:solidFill>
            <a:srgbClr val="000000"/>
          </a:solidFill>
        </p:spPr>
        <p:txBody>
          <a:bodyPr wrap="square" lIns="0" tIns="0" rIns="0" bIns="0" rtlCol="0"/>
          <a:lstStyle/>
          <a:p>
            <a:endParaRPr sz="699"/>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2">
            <a:extLst>
              <a:ext uri="{FF2B5EF4-FFF2-40B4-BE49-F238E27FC236}">
                <a16:creationId xmlns:a16="http://schemas.microsoft.com/office/drawing/2014/main" id="{F5A84937-520B-5C57-DA75-04A126885381}"/>
              </a:ext>
            </a:extLst>
          </p:cNvPr>
          <p:cNvPicPr/>
          <p:nvPr/>
        </p:nvPicPr>
        <p:blipFill>
          <a:blip r:embed="rId2"/>
          <a:srcRect/>
          <a:stretch/>
        </p:blipFill>
        <p:spPr>
          <a:xfrm>
            <a:off x="596442" y="2328402"/>
            <a:ext cx="7957837" cy="2240372"/>
          </a:xfrm>
          <a:prstGeom prst="rect">
            <a:avLst/>
          </a:prstGeom>
          <a:ln w="228600" cap="sq" cmpd="thickThin">
            <a:solidFill>
              <a:srgbClr val="000000"/>
            </a:solidFill>
            <a:prstDash val="solid"/>
            <a:miter lim="800000"/>
          </a:ln>
          <a:effectLst>
            <a:innerShdw blurRad="76200">
              <a:srgbClr val="000000"/>
            </a:innerShdw>
          </a:effectLst>
        </p:spPr>
      </p:pic>
      <p:sp>
        <p:nvSpPr>
          <p:cNvPr id="3" name="object 3"/>
          <p:cNvSpPr txBox="1"/>
          <p:nvPr/>
        </p:nvSpPr>
        <p:spPr>
          <a:xfrm>
            <a:off x="581298" y="406698"/>
            <a:ext cx="4175368" cy="1610731"/>
          </a:xfrm>
          <a:prstGeom prst="rect">
            <a:avLst/>
          </a:prstGeom>
        </p:spPr>
        <p:txBody>
          <a:bodyPr vert="horz" wrap="square" lIns="0" tIns="24734" rIns="0" bIns="0" rtlCol="0">
            <a:spAutoFit/>
          </a:bodyPr>
          <a:lstStyle/>
          <a:p>
            <a:pPr marL="6342" marR="2537">
              <a:lnSpc>
                <a:spcPct val="92300"/>
              </a:lnSpc>
              <a:spcBef>
                <a:spcPts val="195"/>
              </a:spcBef>
            </a:pPr>
            <a:r>
              <a:rPr sz="1600" b="1" dirty="0">
                <a:solidFill>
                  <a:srgbClr val="FF0000"/>
                </a:solidFill>
                <a:latin typeface="David Libre"/>
                <a:cs typeface="David Libre"/>
              </a:rPr>
              <a:t>Many modern leaders and movements draw  inspiration from Gandhi's teachings. Figures  like Martin Luther King Jr. and  organizations like non-violent protest  groups continue to advocate for justice  through peace. Their stories remind us that  the Gandhian way is alive and relevant toda</a:t>
            </a:r>
            <a:r>
              <a:rPr lang="en-US" sz="1600" b="1" dirty="0">
                <a:solidFill>
                  <a:srgbClr val="FF0000"/>
                </a:solidFill>
                <a:latin typeface="David Libre"/>
                <a:cs typeface="David Libre"/>
              </a:rPr>
              <a:t>y.</a:t>
            </a:r>
            <a:endParaRPr sz="1448" dirty="0">
              <a:latin typeface="Verdana"/>
              <a:cs typeface="Verdana"/>
            </a:endParaRPr>
          </a:p>
        </p:txBody>
      </p:sp>
      <p:sp>
        <p:nvSpPr>
          <p:cNvPr id="4" name="object 4"/>
          <p:cNvSpPr txBox="1">
            <a:spLocks noGrp="1"/>
          </p:cNvSpPr>
          <p:nvPr>
            <p:ph type="title"/>
          </p:nvPr>
        </p:nvSpPr>
        <p:spPr>
          <a:xfrm>
            <a:off x="5346829" y="618740"/>
            <a:ext cx="3392573" cy="636703"/>
          </a:xfrm>
          <a:prstGeom prst="rect">
            <a:avLst/>
          </a:prstGeom>
        </p:spPr>
        <p:txBody>
          <a:bodyPr spcFirstLastPara="1" vert="horz" wrap="square" lIns="0" tIns="8245" rIns="0" bIns="0" rtlCol="0" anchor="t" anchorCtr="0">
            <a:spAutoFit/>
          </a:bodyPr>
          <a:lstStyle/>
          <a:p>
            <a:pPr marL="6342">
              <a:spcBef>
                <a:spcPts val="65"/>
              </a:spcBef>
            </a:pPr>
            <a:r>
              <a:rPr sz="4000" b="0" dirty="0">
                <a:solidFill>
                  <a:srgbClr val="000000"/>
                </a:solidFill>
                <a:latin typeface="Bebas Neue"/>
              </a:rPr>
              <a:t>Inspiring Examples</a:t>
            </a:r>
          </a:p>
        </p:txBody>
      </p:sp>
      <p:sp>
        <p:nvSpPr>
          <p:cNvPr id="5" name="object 5"/>
          <p:cNvSpPr/>
          <p:nvPr/>
        </p:nvSpPr>
        <p:spPr>
          <a:xfrm>
            <a:off x="5346829" y="476861"/>
            <a:ext cx="3788495" cy="57080"/>
          </a:xfrm>
          <a:custGeom>
            <a:avLst/>
            <a:gdLst/>
            <a:ahLst/>
            <a:cxnLst/>
            <a:rect l="l" t="t" r="r" b="b"/>
            <a:pathLst>
              <a:path w="7586344" h="114300">
                <a:moveTo>
                  <a:pt x="7586078" y="0"/>
                </a:moveTo>
                <a:lnTo>
                  <a:pt x="0" y="0"/>
                </a:lnTo>
                <a:lnTo>
                  <a:pt x="0" y="114300"/>
                </a:lnTo>
                <a:lnTo>
                  <a:pt x="7586078" y="114300"/>
                </a:lnTo>
                <a:lnTo>
                  <a:pt x="7586078" y="0"/>
                </a:lnTo>
                <a:close/>
              </a:path>
            </a:pathLst>
          </a:custGeom>
          <a:solidFill>
            <a:srgbClr val="000000"/>
          </a:solidFill>
        </p:spPr>
        <p:txBody>
          <a:bodyPr wrap="square" lIns="0" tIns="0" rIns="0" bIns="0" rtlCol="0"/>
          <a:lstStyle/>
          <a:p>
            <a:endParaRPr sz="699"/>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EFEAE6"/>
      </a:lt1>
      <a:dk2>
        <a:srgbClr val="FF0000"/>
      </a:dk2>
      <a:lt2>
        <a:srgbClr val="F0F0F0"/>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TotalTime>
  <Words>1370</Words>
  <Application>Microsoft Office PowerPoint</Application>
  <PresentationFormat>On-screen Show (16:9)</PresentationFormat>
  <Paragraphs>98</Paragraphs>
  <Slides>27</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Verdana</vt:lpstr>
      <vt:lpstr>David Libre</vt:lpstr>
      <vt:lpstr>Arial</vt:lpstr>
      <vt:lpstr>Tahoma</vt:lpstr>
      <vt:lpstr>Bebas Neue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We Face</vt:lpstr>
      <vt:lpstr>Inspiring Examples</vt:lpstr>
      <vt:lpstr>Summary: Live the Gandhian 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Sujith S</dc:creator>
  <cp:lastModifiedBy>Sujith S</cp:lastModifiedBy>
  <cp:revision>12</cp:revision>
  <dcterms:modified xsi:type="dcterms:W3CDTF">2024-08-01T17:32:26Z</dcterms:modified>
</cp:coreProperties>
</file>